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3" r:id="rId4"/>
    <p:sldMasterId id="214748367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5143500" cx="9144000"/>
  <p:notesSz cx="6858000" cy="9144000"/>
  <p:embeddedFontLst>
    <p:embeddedFont>
      <p:font typeface="Bitter"/>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Bitter-regular.fntdata"/><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Bitter-italic.fntdata"/><Relationship Id="rId12" Type="http://schemas.openxmlformats.org/officeDocument/2006/relationships/slide" Target="slides/slide6.xml"/><Relationship Id="rId34" Type="http://schemas.openxmlformats.org/officeDocument/2006/relationships/font" Target="fonts/Bitter-bold.fntdata"/><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font" Target="fonts/Bitter-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h6e803186a19be1f_0_2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h6e803186a19be1f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h164d8b4c1a5a9f8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h164d8b4c1a5a9f8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h164d8b4c1a5a9f8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h164d8b4c1a5a9f8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h1c852983fac556df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h1c852983fac556df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h2ababbebd45b509d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h2ababbebd45b509d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h2ababbebd45b509d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h2ababbebd45b509d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h6e803186a19be1f_4_14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h6e803186a19be1f_4_1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h64c872cfe7eaae4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h64c872cfe7eaae4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h2ababbebd45b509d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h2ababbebd45b509d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h6e803186a19be1f_4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h6e803186a19be1f_4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h164d8b4c1a5a9f83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h164d8b4c1a5a9f8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h6e803186a19be1f_4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h6e803186a19be1f_4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h6e803186a19be1f_4_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h1c852983fac556d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h1c852983fac556d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h2ababbebd45b509d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h2ababbebd45b509d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h6e803186a19be1f_4_7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h6e803186a19be1f_4_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h1c852983fac556df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h1c852983fac556d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h6e803186a19be1f_4_10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h6e803186a19be1f_4_1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h2ababbebd45b509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h2ababbebd45b509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h2ababbebd45b509d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h2ababbebd45b509d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h1c852983fac556df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h1c852983fac556df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h2ababbebd45b509d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h2ababbebd45b509d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h2ababbebd45b509d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h2ababbebd45b509d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h1c852983fac556df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h1c852983fac556df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h2ababbebd45b509d_1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h2ababbebd45b509d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h2ababbebd45b509d_1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h2ababbebd45b509d_1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h2ababbebd45b509d_1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h2ababbebd45b509d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eux contenus">
  <p:cSld name="1_Deux contenus">
    <p:bg>
      <p:bgPr>
        <a:blipFill>
          <a:blip r:embed="rId2">
            <a:alphaModFix/>
          </a:blip>
          <a:stretch>
            <a:fillRect/>
          </a:stretch>
        </a:blipFill>
      </p:bgPr>
    </p:bg>
    <p:spTree>
      <p:nvGrpSpPr>
        <p:cNvPr id="50" name="Shape 50"/>
        <p:cNvGrpSpPr/>
        <p:nvPr/>
      </p:nvGrpSpPr>
      <p:grpSpPr>
        <a:xfrm>
          <a:off x="0" y="0"/>
          <a:ext cx="0" cy="0"/>
          <a:chOff x="0" y="0"/>
          <a:chExt cx="0" cy="0"/>
        </a:xfrm>
      </p:grpSpPr>
      <p:sp>
        <p:nvSpPr>
          <p:cNvPr id="51" name="Google Shape;51;p13"/>
          <p:cNvSpPr txBox="1"/>
          <p:nvPr>
            <p:ph idx="12" type="sldNum"/>
          </p:nvPr>
        </p:nvSpPr>
        <p:spPr>
          <a:xfrm>
            <a:off x="6457950" y="4622034"/>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b="0" i="0" sz="900" u="none" cap="none" strike="noStrike">
                <a:solidFill>
                  <a:schemeClr val="dk1"/>
                </a:solidFill>
                <a:latin typeface="Arial"/>
                <a:ea typeface="Arial"/>
                <a:cs typeface="Arial"/>
                <a:sym typeface="Arial"/>
              </a:defRPr>
            </a:lvl1pPr>
            <a:lvl2pPr indent="0" lvl="1" marL="0" algn="r">
              <a:spcBef>
                <a:spcPts val="0"/>
              </a:spcBef>
              <a:buNone/>
              <a:defRPr b="0" i="0" sz="900" u="none" cap="none" strike="noStrike">
                <a:solidFill>
                  <a:schemeClr val="dk1"/>
                </a:solidFill>
                <a:latin typeface="Arial"/>
                <a:ea typeface="Arial"/>
                <a:cs typeface="Arial"/>
                <a:sym typeface="Arial"/>
              </a:defRPr>
            </a:lvl2pPr>
            <a:lvl3pPr indent="0" lvl="2" marL="0" algn="r">
              <a:spcBef>
                <a:spcPts val="0"/>
              </a:spcBef>
              <a:buNone/>
              <a:defRPr b="0" i="0" sz="900" u="none" cap="none" strike="noStrike">
                <a:solidFill>
                  <a:schemeClr val="dk1"/>
                </a:solidFill>
                <a:latin typeface="Arial"/>
                <a:ea typeface="Arial"/>
                <a:cs typeface="Arial"/>
                <a:sym typeface="Arial"/>
              </a:defRPr>
            </a:lvl3pPr>
            <a:lvl4pPr indent="0" lvl="3" marL="0" algn="r">
              <a:spcBef>
                <a:spcPts val="0"/>
              </a:spcBef>
              <a:buNone/>
              <a:defRPr b="0" i="0" sz="900" u="none" cap="none" strike="noStrike">
                <a:solidFill>
                  <a:schemeClr val="dk1"/>
                </a:solidFill>
                <a:latin typeface="Arial"/>
                <a:ea typeface="Arial"/>
                <a:cs typeface="Arial"/>
                <a:sym typeface="Arial"/>
              </a:defRPr>
            </a:lvl4pPr>
            <a:lvl5pPr indent="0" lvl="4" marL="0" algn="r">
              <a:spcBef>
                <a:spcPts val="0"/>
              </a:spcBef>
              <a:buNone/>
              <a:defRPr b="0" i="0" sz="900" u="none" cap="none" strike="noStrike">
                <a:solidFill>
                  <a:schemeClr val="dk1"/>
                </a:solidFill>
                <a:latin typeface="Arial"/>
                <a:ea typeface="Arial"/>
                <a:cs typeface="Arial"/>
                <a:sym typeface="Arial"/>
              </a:defRPr>
            </a:lvl5pPr>
            <a:lvl6pPr indent="0" lvl="5" marL="0" algn="r">
              <a:spcBef>
                <a:spcPts val="0"/>
              </a:spcBef>
              <a:buNone/>
              <a:defRPr b="0" i="0" sz="900" u="none" cap="none" strike="noStrike">
                <a:solidFill>
                  <a:schemeClr val="dk1"/>
                </a:solidFill>
                <a:latin typeface="Arial"/>
                <a:ea typeface="Arial"/>
                <a:cs typeface="Arial"/>
                <a:sym typeface="Arial"/>
              </a:defRPr>
            </a:lvl6pPr>
            <a:lvl7pPr indent="0" lvl="6" marL="0" algn="r">
              <a:spcBef>
                <a:spcPts val="0"/>
              </a:spcBef>
              <a:buNone/>
              <a:defRPr b="0" i="0" sz="900" u="none" cap="none" strike="noStrike">
                <a:solidFill>
                  <a:schemeClr val="dk1"/>
                </a:solidFill>
                <a:latin typeface="Arial"/>
                <a:ea typeface="Arial"/>
                <a:cs typeface="Arial"/>
                <a:sym typeface="Arial"/>
              </a:defRPr>
            </a:lvl7pPr>
            <a:lvl8pPr indent="0" lvl="7" marL="0" algn="r">
              <a:spcBef>
                <a:spcPts val="0"/>
              </a:spcBef>
              <a:buNone/>
              <a:defRPr b="0" i="0" sz="900" u="none" cap="none" strike="noStrike">
                <a:solidFill>
                  <a:schemeClr val="dk1"/>
                </a:solidFill>
                <a:latin typeface="Arial"/>
                <a:ea typeface="Arial"/>
                <a:cs typeface="Arial"/>
                <a:sym typeface="Arial"/>
              </a:defRPr>
            </a:lvl8pPr>
            <a:lvl9pPr indent="0" lvl="8" marL="0" algn="r">
              <a:spcBef>
                <a:spcPts val="0"/>
              </a:spcBef>
              <a:buNone/>
              <a:defRPr b="0" i="0" sz="9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eux contenus">
  <p:cSld name="2_Deux contenus">
    <p:bg>
      <p:bgPr>
        <a:blipFill>
          <a:blip r:embed="rId2">
            <a:alphaModFix/>
          </a:blip>
          <a:stretch>
            <a:fillRect/>
          </a:stretch>
        </a:blipFill>
      </p:bgPr>
    </p:bg>
    <p:spTree>
      <p:nvGrpSpPr>
        <p:cNvPr id="52" name="Shape 52"/>
        <p:cNvGrpSpPr/>
        <p:nvPr/>
      </p:nvGrpSpPr>
      <p:grpSpPr>
        <a:xfrm>
          <a:off x="0" y="0"/>
          <a:ext cx="0" cy="0"/>
          <a:chOff x="0" y="0"/>
          <a:chExt cx="0" cy="0"/>
        </a:xfrm>
      </p:grpSpPr>
      <p:sp>
        <p:nvSpPr>
          <p:cNvPr id="53" name="Google Shape;53;p14"/>
          <p:cNvSpPr txBox="1"/>
          <p:nvPr>
            <p:ph idx="12" type="sldNum"/>
          </p:nvPr>
        </p:nvSpPr>
        <p:spPr>
          <a:xfrm>
            <a:off x="6457950" y="4622034"/>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sz="900">
                <a:solidFill>
                  <a:schemeClr val="dk1"/>
                </a:solidFill>
                <a:latin typeface="Arial"/>
                <a:ea typeface="Arial"/>
                <a:cs typeface="Arial"/>
                <a:sym typeface="Arial"/>
              </a:defRPr>
            </a:lvl1pPr>
            <a:lvl2pPr indent="0" lvl="1" marL="0" algn="r">
              <a:spcBef>
                <a:spcPts val="0"/>
              </a:spcBef>
              <a:buNone/>
              <a:defRPr sz="900">
                <a:solidFill>
                  <a:schemeClr val="dk1"/>
                </a:solidFill>
                <a:latin typeface="Arial"/>
                <a:ea typeface="Arial"/>
                <a:cs typeface="Arial"/>
                <a:sym typeface="Arial"/>
              </a:defRPr>
            </a:lvl2pPr>
            <a:lvl3pPr indent="0" lvl="2" marL="0" algn="r">
              <a:spcBef>
                <a:spcPts val="0"/>
              </a:spcBef>
              <a:buNone/>
              <a:defRPr sz="900">
                <a:solidFill>
                  <a:schemeClr val="dk1"/>
                </a:solidFill>
                <a:latin typeface="Arial"/>
                <a:ea typeface="Arial"/>
                <a:cs typeface="Arial"/>
                <a:sym typeface="Arial"/>
              </a:defRPr>
            </a:lvl3pPr>
            <a:lvl4pPr indent="0" lvl="3" marL="0" algn="r">
              <a:spcBef>
                <a:spcPts val="0"/>
              </a:spcBef>
              <a:buNone/>
              <a:defRPr sz="900">
                <a:solidFill>
                  <a:schemeClr val="dk1"/>
                </a:solidFill>
                <a:latin typeface="Arial"/>
                <a:ea typeface="Arial"/>
                <a:cs typeface="Arial"/>
                <a:sym typeface="Arial"/>
              </a:defRPr>
            </a:lvl4pPr>
            <a:lvl5pPr indent="0" lvl="4" marL="0" algn="r">
              <a:spcBef>
                <a:spcPts val="0"/>
              </a:spcBef>
              <a:buNone/>
              <a:defRPr sz="900">
                <a:solidFill>
                  <a:schemeClr val="dk1"/>
                </a:solidFill>
                <a:latin typeface="Arial"/>
                <a:ea typeface="Arial"/>
                <a:cs typeface="Arial"/>
                <a:sym typeface="Arial"/>
              </a:defRPr>
            </a:lvl5pPr>
            <a:lvl6pPr indent="0" lvl="5" marL="0" algn="r">
              <a:spcBef>
                <a:spcPts val="0"/>
              </a:spcBef>
              <a:buNone/>
              <a:defRPr sz="900">
                <a:solidFill>
                  <a:schemeClr val="dk1"/>
                </a:solidFill>
                <a:latin typeface="Arial"/>
                <a:ea typeface="Arial"/>
                <a:cs typeface="Arial"/>
                <a:sym typeface="Arial"/>
              </a:defRPr>
            </a:lvl6pPr>
            <a:lvl7pPr indent="0" lvl="6" marL="0" algn="r">
              <a:spcBef>
                <a:spcPts val="0"/>
              </a:spcBef>
              <a:buNone/>
              <a:defRPr sz="900">
                <a:solidFill>
                  <a:schemeClr val="dk1"/>
                </a:solidFill>
                <a:latin typeface="Arial"/>
                <a:ea typeface="Arial"/>
                <a:cs typeface="Arial"/>
                <a:sym typeface="Arial"/>
              </a:defRPr>
            </a:lvl7pPr>
            <a:lvl8pPr indent="0" lvl="7" marL="0" algn="r">
              <a:spcBef>
                <a:spcPts val="0"/>
              </a:spcBef>
              <a:buNone/>
              <a:defRPr sz="900">
                <a:solidFill>
                  <a:schemeClr val="dk1"/>
                </a:solidFill>
                <a:latin typeface="Arial"/>
                <a:ea typeface="Arial"/>
                <a:cs typeface="Arial"/>
                <a:sym typeface="Arial"/>
              </a:defRPr>
            </a:lvl8pPr>
            <a:lvl9pPr indent="0" lvl="8" marL="0" algn="r">
              <a:spcBef>
                <a:spcPts val="0"/>
              </a:spcBef>
              <a:buNone/>
              <a:defRPr sz="9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eux contenus">
  <p:cSld name="3_Deux contenus">
    <p:bg>
      <p:bgPr>
        <a:blipFill>
          <a:blip r:embed="rId2">
            <a:alphaModFix/>
          </a:blip>
          <a:stretch>
            <a:fillRect/>
          </a:stretch>
        </a:blipFill>
      </p:bgPr>
    </p:bg>
    <p:spTree>
      <p:nvGrpSpPr>
        <p:cNvPr id="54" name="Shape 54"/>
        <p:cNvGrpSpPr/>
        <p:nvPr/>
      </p:nvGrpSpPr>
      <p:grpSpPr>
        <a:xfrm>
          <a:off x="0" y="0"/>
          <a:ext cx="0" cy="0"/>
          <a:chOff x="0" y="0"/>
          <a:chExt cx="0" cy="0"/>
        </a:xfrm>
      </p:grpSpPr>
      <p:sp>
        <p:nvSpPr>
          <p:cNvPr id="55" name="Google Shape;55;p15"/>
          <p:cNvSpPr txBox="1"/>
          <p:nvPr>
            <p:ph idx="12" type="sldNum"/>
          </p:nvPr>
        </p:nvSpPr>
        <p:spPr>
          <a:xfrm>
            <a:off x="6457950" y="4622034"/>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sz="900">
                <a:solidFill>
                  <a:schemeClr val="dk1"/>
                </a:solidFill>
                <a:latin typeface="Arial"/>
                <a:ea typeface="Arial"/>
                <a:cs typeface="Arial"/>
                <a:sym typeface="Arial"/>
              </a:defRPr>
            </a:lvl1pPr>
            <a:lvl2pPr indent="0" lvl="1" marL="0" algn="r">
              <a:spcBef>
                <a:spcPts val="0"/>
              </a:spcBef>
              <a:buNone/>
              <a:defRPr sz="900">
                <a:solidFill>
                  <a:schemeClr val="dk1"/>
                </a:solidFill>
                <a:latin typeface="Arial"/>
                <a:ea typeface="Arial"/>
                <a:cs typeface="Arial"/>
                <a:sym typeface="Arial"/>
              </a:defRPr>
            </a:lvl2pPr>
            <a:lvl3pPr indent="0" lvl="2" marL="0" algn="r">
              <a:spcBef>
                <a:spcPts val="0"/>
              </a:spcBef>
              <a:buNone/>
              <a:defRPr sz="900">
                <a:solidFill>
                  <a:schemeClr val="dk1"/>
                </a:solidFill>
                <a:latin typeface="Arial"/>
                <a:ea typeface="Arial"/>
                <a:cs typeface="Arial"/>
                <a:sym typeface="Arial"/>
              </a:defRPr>
            </a:lvl3pPr>
            <a:lvl4pPr indent="0" lvl="3" marL="0" algn="r">
              <a:spcBef>
                <a:spcPts val="0"/>
              </a:spcBef>
              <a:buNone/>
              <a:defRPr sz="900">
                <a:solidFill>
                  <a:schemeClr val="dk1"/>
                </a:solidFill>
                <a:latin typeface="Arial"/>
                <a:ea typeface="Arial"/>
                <a:cs typeface="Arial"/>
                <a:sym typeface="Arial"/>
              </a:defRPr>
            </a:lvl4pPr>
            <a:lvl5pPr indent="0" lvl="4" marL="0" algn="r">
              <a:spcBef>
                <a:spcPts val="0"/>
              </a:spcBef>
              <a:buNone/>
              <a:defRPr sz="900">
                <a:solidFill>
                  <a:schemeClr val="dk1"/>
                </a:solidFill>
                <a:latin typeface="Arial"/>
                <a:ea typeface="Arial"/>
                <a:cs typeface="Arial"/>
                <a:sym typeface="Arial"/>
              </a:defRPr>
            </a:lvl5pPr>
            <a:lvl6pPr indent="0" lvl="5" marL="0" algn="r">
              <a:spcBef>
                <a:spcPts val="0"/>
              </a:spcBef>
              <a:buNone/>
              <a:defRPr sz="900">
                <a:solidFill>
                  <a:schemeClr val="dk1"/>
                </a:solidFill>
                <a:latin typeface="Arial"/>
                <a:ea typeface="Arial"/>
                <a:cs typeface="Arial"/>
                <a:sym typeface="Arial"/>
              </a:defRPr>
            </a:lvl6pPr>
            <a:lvl7pPr indent="0" lvl="6" marL="0" algn="r">
              <a:spcBef>
                <a:spcPts val="0"/>
              </a:spcBef>
              <a:buNone/>
              <a:defRPr sz="900">
                <a:solidFill>
                  <a:schemeClr val="dk1"/>
                </a:solidFill>
                <a:latin typeface="Arial"/>
                <a:ea typeface="Arial"/>
                <a:cs typeface="Arial"/>
                <a:sym typeface="Arial"/>
              </a:defRPr>
            </a:lvl7pPr>
            <a:lvl8pPr indent="0" lvl="7" marL="0" algn="r">
              <a:spcBef>
                <a:spcPts val="0"/>
              </a:spcBef>
              <a:buNone/>
              <a:defRPr sz="900">
                <a:solidFill>
                  <a:schemeClr val="dk1"/>
                </a:solidFill>
                <a:latin typeface="Arial"/>
                <a:ea typeface="Arial"/>
                <a:cs typeface="Arial"/>
                <a:sym typeface="Arial"/>
              </a:defRPr>
            </a:lvl8pPr>
            <a:lvl9pPr indent="0" lvl="8" marL="0" algn="r">
              <a:spcBef>
                <a:spcPts val="0"/>
              </a:spcBef>
              <a:buNone/>
              <a:defRPr sz="9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eux contenus">
  <p:cSld name="4_Deux contenus">
    <p:bg>
      <p:bgPr>
        <a:blipFill>
          <a:blip r:embed="rId2">
            <a:alphaModFix/>
          </a:blip>
          <a:stretch>
            <a:fillRect/>
          </a:stretch>
        </a:blipFill>
      </p:bgPr>
    </p:bg>
    <p:spTree>
      <p:nvGrpSpPr>
        <p:cNvPr id="56" name="Shape 56"/>
        <p:cNvGrpSpPr/>
        <p:nvPr/>
      </p:nvGrpSpPr>
      <p:grpSpPr>
        <a:xfrm>
          <a:off x="0" y="0"/>
          <a:ext cx="0" cy="0"/>
          <a:chOff x="0" y="0"/>
          <a:chExt cx="0" cy="0"/>
        </a:xfrm>
      </p:grpSpPr>
      <p:sp>
        <p:nvSpPr>
          <p:cNvPr id="57" name="Google Shape;57;p16"/>
          <p:cNvSpPr txBox="1"/>
          <p:nvPr>
            <p:ph idx="12" type="sldNum"/>
          </p:nvPr>
        </p:nvSpPr>
        <p:spPr>
          <a:xfrm>
            <a:off x="6457950" y="4622034"/>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sz="900">
                <a:solidFill>
                  <a:schemeClr val="dk1"/>
                </a:solidFill>
                <a:latin typeface="Arial"/>
                <a:ea typeface="Arial"/>
                <a:cs typeface="Arial"/>
                <a:sym typeface="Arial"/>
              </a:defRPr>
            </a:lvl1pPr>
            <a:lvl2pPr indent="0" lvl="1" marL="0" algn="r">
              <a:spcBef>
                <a:spcPts val="0"/>
              </a:spcBef>
              <a:buNone/>
              <a:defRPr sz="900">
                <a:solidFill>
                  <a:schemeClr val="dk1"/>
                </a:solidFill>
                <a:latin typeface="Arial"/>
                <a:ea typeface="Arial"/>
                <a:cs typeface="Arial"/>
                <a:sym typeface="Arial"/>
              </a:defRPr>
            </a:lvl2pPr>
            <a:lvl3pPr indent="0" lvl="2" marL="0" algn="r">
              <a:spcBef>
                <a:spcPts val="0"/>
              </a:spcBef>
              <a:buNone/>
              <a:defRPr sz="900">
                <a:solidFill>
                  <a:schemeClr val="dk1"/>
                </a:solidFill>
                <a:latin typeface="Arial"/>
                <a:ea typeface="Arial"/>
                <a:cs typeface="Arial"/>
                <a:sym typeface="Arial"/>
              </a:defRPr>
            </a:lvl3pPr>
            <a:lvl4pPr indent="0" lvl="3" marL="0" algn="r">
              <a:spcBef>
                <a:spcPts val="0"/>
              </a:spcBef>
              <a:buNone/>
              <a:defRPr sz="900">
                <a:solidFill>
                  <a:schemeClr val="dk1"/>
                </a:solidFill>
                <a:latin typeface="Arial"/>
                <a:ea typeface="Arial"/>
                <a:cs typeface="Arial"/>
                <a:sym typeface="Arial"/>
              </a:defRPr>
            </a:lvl4pPr>
            <a:lvl5pPr indent="0" lvl="4" marL="0" algn="r">
              <a:spcBef>
                <a:spcPts val="0"/>
              </a:spcBef>
              <a:buNone/>
              <a:defRPr sz="900">
                <a:solidFill>
                  <a:schemeClr val="dk1"/>
                </a:solidFill>
                <a:latin typeface="Arial"/>
                <a:ea typeface="Arial"/>
                <a:cs typeface="Arial"/>
                <a:sym typeface="Arial"/>
              </a:defRPr>
            </a:lvl5pPr>
            <a:lvl6pPr indent="0" lvl="5" marL="0" algn="r">
              <a:spcBef>
                <a:spcPts val="0"/>
              </a:spcBef>
              <a:buNone/>
              <a:defRPr sz="900">
                <a:solidFill>
                  <a:schemeClr val="dk1"/>
                </a:solidFill>
                <a:latin typeface="Arial"/>
                <a:ea typeface="Arial"/>
                <a:cs typeface="Arial"/>
                <a:sym typeface="Arial"/>
              </a:defRPr>
            </a:lvl6pPr>
            <a:lvl7pPr indent="0" lvl="6" marL="0" algn="r">
              <a:spcBef>
                <a:spcPts val="0"/>
              </a:spcBef>
              <a:buNone/>
              <a:defRPr sz="900">
                <a:solidFill>
                  <a:schemeClr val="dk1"/>
                </a:solidFill>
                <a:latin typeface="Arial"/>
                <a:ea typeface="Arial"/>
                <a:cs typeface="Arial"/>
                <a:sym typeface="Arial"/>
              </a:defRPr>
            </a:lvl7pPr>
            <a:lvl8pPr indent="0" lvl="7" marL="0" algn="r">
              <a:spcBef>
                <a:spcPts val="0"/>
              </a:spcBef>
              <a:buNone/>
              <a:defRPr sz="900">
                <a:solidFill>
                  <a:schemeClr val="dk1"/>
                </a:solidFill>
                <a:latin typeface="Arial"/>
                <a:ea typeface="Arial"/>
                <a:cs typeface="Arial"/>
                <a:sym typeface="Arial"/>
              </a:defRPr>
            </a:lvl8pPr>
            <a:lvl9pPr indent="0" lvl="8" marL="0" algn="r">
              <a:spcBef>
                <a:spcPts val="0"/>
              </a:spcBef>
              <a:buNone/>
              <a:defRPr sz="9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p:cSld name="Deux contenus">
    <p:bg>
      <p:bgPr>
        <a:blipFill>
          <a:blip r:embed="rId2">
            <a:alphaModFix/>
          </a:blip>
          <a:stretch>
            <a:fillRect/>
          </a:stretch>
        </a:blipFill>
      </p:bgPr>
    </p:bg>
    <p:spTree>
      <p:nvGrpSpPr>
        <p:cNvPr id="58" name="Shape 58"/>
        <p:cNvGrpSpPr/>
        <p:nvPr/>
      </p:nvGrpSpPr>
      <p:grpSpPr>
        <a:xfrm>
          <a:off x="0" y="0"/>
          <a:ext cx="0" cy="0"/>
          <a:chOff x="0" y="0"/>
          <a:chExt cx="0" cy="0"/>
        </a:xfrm>
      </p:grpSpPr>
      <p:sp>
        <p:nvSpPr>
          <p:cNvPr id="59" name="Google Shape;59;p17"/>
          <p:cNvSpPr txBox="1"/>
          <p:nvPr>
            <p:ph idx="12" type="sldNum"/>
          </p:nvPr>
        </p:nvSpPr>
        <p:spPr>
          <a:xfrm>
            <a:off x="6457950" y="4622034"/>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b="0" i="0" sz="900" u="none" cap="none" strike="noStrike">
                <a:solidFill>
                  <a:schemeClr val="dk1"/>
                </a:solidFill>
                <a:latin typeface="Arial"/>
                <a:ea typeface="Arial"/>
                <a:cs typeface="Arial"/>
                <a:sym typeface="Arial"/>
              </a:defRPr>
            </a:lvl1pPr>
            <a:lvl2pPr indent="0" lvl="1" marL="0" algn="r">
              <a:spcBef>
                <a:spcPts val="0"/>
              </a:spcBef>
              <a:buNone/>
              <a:defRPr b="0" i="0" sz="900" u="none" cap="none" strike="noStrike">
                <a:solidFill>
                  <a:schemeClr val="dk1"/>
                </a:solidFill>
                <a:latin typeface="Arial"/>
                <a:ea typeface="Arial"/>
                <a:cs typeface="Arial"/>
                <a:sym typeface="Arial"/>
              </a:defRPr>
            </a:lvl2pPr>
            <a:lvl3pPr indent="0" lvl="2" marL="0" algn="r">
              <a:spcBef>
                <a:spcPts val="0"/>
              </a:spcBef>
              <a:buNone/>
              <a:defRPr b="0" i="0" sz="900" u="none" cap="none" strike="noStrike">
                <a:solidFill>
                  <a:schemeClr val="dk1"/>
                </a:solidFill>
                <a:latin typeface="Arial"/>
                <a:ea typeface="Arial"/>
                <a:cs typeface="Arial"/>
                <a:sym typeface="Arial"/>
              </a:defRPr>
            </a:lvl3pPr>
            <a:lvl4pPr indent="0" lvl="3" marL="0" algn="r">
              <a:spcBef>
                <a:spcPts val="0"/>
              </a:spcBef>
              <a:buNone/>
              <a:defRPr b="0" i="0" sz="900" u="none" cap="none" strike="noStrike">
                <a:solidFill>
                  <a:schemeClr val="dk1"/>
                </a:solidFill>
                <a:latin typeface="Arial"/>
                <a:ea typeface="Arial"/>
                <a:cs typeface="Arial"/>
                <a:sym typeface="Arial"/>
              </a:defRPr>
            </a:lvl4pPr>
            <a:lvl5pPr indent="0" lvl="4" marL="0" algn="r">
              <a:spcBef>
                <a:spcPts val="0"/>
              </a:spcBef>
              <a:buNone/>
              <a:defRPr b="0" i="0" sz="900" u="none" cap="none" strike="noStrike">
                <a:solidFill>
                  <a:schemeClr val="dk1"/>
                </a:solidFill>
                <a:latin typeface="Arial"/>
                <a:ea typeface="Arial"/>
                <a:cs typeface="Arial"/>
                <a:sym typeface="Arial"/>
              </a:defRPr>
            </a:lvl5pPr>
            <a:lvl6pPr indent="0" lvl="5" marL="0" algn="r">
              <a:spcBef>
                <a:spcPts val="0"/>
              </a:spcBef>
              <a:buNone/>
              <a:defRPr b="0" i="0" sz="900" u="none" cap="none" strike="noStrike">
                <a:solidFill>
                  <a:schemeClr val="dk1"/>
                </a:solidFill>
                <a:latin typeface="Arial"/>
                <a:ea typeface="Arial"/>
                <a:cs typeface="Arial"/>
                <a:sym typeface="Arial"/>
              </a:defRPr>
            </a:lvl6pPr>
            <a:lvl7pPr indent="0" lvl="6" marL="0" algn="r">
              <a:spcBef>
                <a:spcPts val="0"/>
              </a:spcBef>
              <a:buNone/>
              <a:defRPr b="0" i="0" sz="900" u="none" cap="none" strike="noStrike">
                <a:solidFill>
                  <a:schemeClr val="dk1"/>
                </a:solidFill>
                <a:latin typeface="Arial"/>
                <a:ea typeface="Arial"/>
                <a:cs typeface="Arial"/>
                <a:sym typeface="Arial"/>
              </a:defRPr>
            </a:lvl7pPr>
            <a:lvl8pPr indent="0" lvl="7" marL="0" algn="r">
              <a:spcBef>
                <a:spcPts val="0"/>
              </a:spcBef>
              <a:buNone/>
              <a:defRPr b="0" i="0" sz="900" u="none" cap="none" strike="noStrike">
                <a:solidFill>
                  <a:schemeClr val="dk1"/>
                </a:solidFill>
                <a:latin typeface="Arial"/>
                <a:ea typeface="Arial"/>
                <a:cs typeface="Arial"/>
                <a:sym typeface="Arial"/>
              </a:defRPr>
            </a:lvl8pPr>
            <a:lvl9pPr indent="0" lvl="8" marL="0" algn="r">
              <a:spcBef>
                <a:spcPts val="0"/>
              </a:spcBef>
              <a:buNone/>
              <a:defRPr b="0" i="0" sz="9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verture">
  <p:cSld name="Couverture">
    <p:bg>
      <p:bgPr>
        <a:blipFill>
          <a:blip r:embed="rId2">
            <a:alphaModFix/>
          </a:blip>
          <a:stretch>
            <a:fillRect/>
          </a:stretch>
        </a:blipFill>
      </p:bgPr>
    </p:bg>
    <p:spTree>
      <p:nvGrpSpPr>
        <p:cNvPr id="66" name="Shape 66"/>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bg>
      <p:bgPr>
        <a:blipFill>
          <a:blip r:embed="rId2">
            <a:alphaModFix/>
          </a:blip>
          <a:stretch>
            <a:fillRect/>
          </a:stretch>
        </a:blipFill>
      </p:bgPr>
    </p:bg>
    <p:spTree>
      <p:nvGrpSpPr>
        <p:cNvPr id="67" name="Shape 67"/>
        <p:cNvGrpSpPr/>
        <p:nvPr/>
      </p:nvGrpSpPr>
      <p:grpSpPr>
        <a:xfrm>
          <a:off x="0" y="0"/>
          <a:ext cx="0" cy="0"/>
          <a:chOff x="0" y="0"/>
          <a:chExt cx="0" cy="0"/>
        </a:xfrm>
      </p:grpSpPr>
      <p:sp>
        <p:nvSpPr>
          <p:cNvPr id="68" name="Google Shape;68;p20"/>
          <p:cNvSpPr txBox="1"/>
          <p:nvPr>
            <p:ph type="title"/>
          </p:nvPr>
        </p:nvSpPr>
        <p:spPr>
          <a:xfrm>
            <a:off x="508299" y="273844"/>
            <a:ext cx="80070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2"/>
              </a:buClr>
              <a:buSzPts val="3000"/>
              <a:buFont typeface="Bitter"/>
              <a:buNone/>
              <a:defRPr b="1">
                <a:latin typeface="Bitter"/>
                <a:ea typeface="Bitter"/>
                <a:cs typeface="Bitter"/>
                <a:sym typeface="Bitter"/>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9" name="Google Shape;69;p20"/>
          <p:cNvSpPr txBox="1"/>
          <p:nvPr>
            <p:ph idx="1" type="body"/>
          </p:nvPr>
        </p:nvSpPr>
        <p:spPr>
          <a:xfrm>
            <a:off x="508299" y="1369219"/>
            <a:ext cx="8007000" cy="29310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 name="Google Shape;70;p20"/>
          <p:cNvSpPr txBox="1"/>
          <p:nvPr>
            <p:ph idx="12" type="sldNum"/>
          </p:nvPr>
        </p:nvSpPr>
        <p:spPr>
          <a:xfrm>
            <a:off x="6457950" y="4622034"/>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b="0" i="0" sz="900" u="none" cap="none" strike="noStrike">
                <a:solidFill>
                  <a:schemeClr val="dk1"/>
                </a:solidFill>
                <a:latin typeface="Arial"/>
                <a:ea typeface="Arial"/>
                <a:cs typeface="Arial"/>
                <a:sym typeface="Arial"/>
              </a:defRPr>
            </a:lvl1pPr>
            <a:lvl2pPr indent="0" lvl="1" marL="0" algn="r">
              <a:spcBef>
                <a:spcPts val="0"/>
              </a:spcBef>
              <a:buNone/>
              <a:defRPr b="0" i="0" sz="900" u="none" cap="none" strike="noStrike">
                <a:solidFill>
                  <a:schemeClr val="dk1"/>
                </a:solidFill>
                <a:latin typeface="Arial"/>
                <a:ea typeface="Arial"/>
                <a:cs typeface="Arial"/>
                <a:sym typeface="Arial"/>
              </a:defRPr>
            </a:lvl2pPr>
            <a:lvl3pPr indent="0" lvl="2" marL="0" algn="r">
              <a:spcBef>
                <a:spcPts val="0"/>
              </a:spcBef>
              <a:buNone/>
              <a:defRPr b="0" i="0" sz="900" u="none" cap="none" strike="noStrike">
                <a:solidFill>
                  <a:schemeClr val="dk1"/>
                </a:solidFill>
                <a:latin typeface="Arial"/>
                <a:ea typeface="Arial"/>
                <a:cs typeface="Arial"/>
                <a:sym typeface="Arial"/>
              </a:defRPr>
            </a:lvl3pPr>
            <a:lvl4pPr indent="0" lvl="3" marL="0" algn="r">
              <a:spcBef>
                <a:spcPts val="0"/>
              </a:spcBef>
              <a:buNone/>
              <a:defRPr b="0" i="0" sz="900" u="none" cap="none" strike="noStrike">
                <a:solidFill>
                  <a:schemeClr val="dk1"/>
                </a:solidFill>
                <a:latin typeface="Arial"/>
                <a:ea typeface="Arial"/>
                <a:cs typeface="Arial"/>
                <a:sym typeface="Arial"/>
              </a:defRPr>
            </a:lvl4pPr>
            <a:lvl5pPr indent="0" lvl="4" marL="0" algn="r">
              <a:spcBef>
                <a:spcPts val="0"/>
              </a:spcBef>
              <a:buNone/>
              <a:defRPr b="0" i="0" sz="900" u="none" cap="none" strike="noStrike">
                <a:solidFill>
                  <a:schemeClr val="dk1"/>
                </a:solidFill>
                <a:latin typeface="Arial"/>
                <a:ea typeface="Arial"/>
                <a:cs typeface="Arial"/>
                <a:sym typeface="Arial"/>
              </a:defRPr>
            </a:lvl5pPr>
            <a:lvl6pPr indent="0" lvl="5" marL="0" algn="r">
              <a:spcBef>
                <a:spcPts val="0"/>
              </a:spcBef>
              <a:buNone/>
              <a:defRPr b="0" i="0" sz="900" u="none" cap="none" strike="noStrike">
                <a:solidFill>
                  <a:schemeClr val="dk1"/>
                </a:solidFill>
                <a:latin typeface="Arial"/>
                <a:ea typeface="Arial"/>
                <a:cs typeface="Arial"/>
                <a:sym typeface="Arial"/>
              </a:defRPr>
            </a:lvl6pPr>
            <a:lvl7pPr indent="0" lvl="6" marL="0" algn="r">
              <a:spcBef>
                <a:spcPts val="0"/>
              </a:spcBef>
              <a:buNone/>
              <a:defRPr b="0" i="0" sz="900" u="none" cap="none" strike="noStrike">
                <a:solidFill>
                  <a:schemeClr val="dk1"/>
                </a:solidFill>
                <a:latin typeface="Arial"/>
                <a:ea typeface="Arial"/>
                <a:cs typeface="Arial"/>
                <a:sym typeface="Arial"/>
              </a:defRPr>
            </a:lvl7pPr>
            <a:lvl8pPr indent="0" lvl="7" marL="0" algn="r">
              <a:spcBef>
                <a:spcPts val="0"/>
              </a:spcBef>
              <a:buNone/>
              <a:defRPr b="0" i="0" sz="900" u="none" cap="none" strike="noStrike">
                <a:solidFill>
                  <a:schemeClr val="dk1"/>
                </a:solidFill>
                <a:latin typeface="Arial"/>
                <a:ea typeface="Arial"/>
                <a:cs typeface="Arial"/>
                <a:sym typeface="Arial"/>
              </a:defRPr>
            </a:lvl8pPr>
            <a:lvl9pPr indent="0" lvl="8" marL="0" algn="r">
              <a:spcBef>
                <a:spcPts val="0"/>
              </a:spcBef>
              <a:buNone/>
              <a:defRPr b="0" i="0" sz="9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axes">
  <p:cSld name="Intro-axes">
    <p:bg>
      <p:bgPr>
        <a:blipFill>
          <a:blip r:embed="rId2">
            <a:alphaModFix/>
          </a:blip>
          <a:stretch>
            <a:fillRect/>
          </a:stretch>
        </a:blipFill>
      </p:bgPr>
    </p:bg>
    <p:spTree>
      <p:nvGrpSpPr>
        <p:cNvPr id="71" name="Shape 71"/>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p:cSld name="Deux contenus">
    <p:bg>
      <p:bgPr>
        <a:blipFill>
          <a:blip r:embed="rId2">
            <a:alphaModFix/>
          </a:blip>
          <a:stretch>
            <a:fillRect/>
          </a:stretch>
        </a:blipFill>
      </p:bgPr>
    </p:bg>
    <p:spTree>
      <p:nvGrpSpPr>
        <p:cNvPr id="72" name="Shape 72"/>
        <p:cNvGrpSpPr/>
        <p:nvPr/>
      </p:nvGrpSpPr>
      <p:grpSpPr>
        <a:xfrm>
          <a:off x="0" y="0"/>
          <a:ext cx="0" cy="0"/>
          <a:chOff x="0" y="0"/>
          <a:chExt cx="0" cy="0"/>
        </a:xfrm>
      </p:grpSpPr>
      <p:sp>
        <p:nvSpPr>
          <p:cNvPr id="73" name="Google Shape;73;p22"/>
          <p:cNvSpPr txBox="1"/>
          <p:nvPr>
            <p:ph idx="12" type="sldNum"/>
          </p:nvPr>
        </p:nvSpPr>
        <p:spPr>
          <a:xfrm>
            <a:off x="6457950" y="4622034"/>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b="0" i="0" sz="900" u="none" cap="none" strike="noStrike">
                <a:solidFill>
                  <a:schemeClr val="dk1"/>
                </a:solidFill>
                <a:latin typeface="Arial"/>
                <a:ea typeface="Arial"/>
                <a:cs typeface="Arial"/>
                <a:sym typeface="Arial"/>
              </a:defRPr>
            </a:lvl1pPr>
            <a:lvl2pPr indent="0" lvl="1" marL="0" algn="r">
              <a:spcBef>
                <a:spcPts val="0"/>
              </a:spcBef>
              <a:buNone/>
              <a:defRPr b="0" i="0" sz="900" u="none" cap="none" strike="noStrike">
                <a:solidFill>
                  <a:schemeClr val="dk1"/>
                </a:solidFill>
                <a:latin typeface="Arial"/>
                <a:ea typeface="Arial"/>
                <a:cs typeface="Arial"/>
                <a:sym typeface="Arial"/>
              </a:defRPr>
            </a:lvl2pPr>
            <a:lvl3pPr indent="0" lvl="2" marL="0" algn="r">
              <a:spcBef>
                <a:spcPts val="0"/>
              </a:spcBef>
              <a:buNone/>
              <a:defRPr b="0" i="0" sz="900" u="none" cap="none" strike="noStrike">
                <a:solidFill>
                  <a:schemeClr val="dk1"/>
                </a:solidFill>
                <a:latin typeface="Arial"/>
                <a:ea typeface="Arial"/>
                <a:cs typeface="Arial"/>
                <a:sym typeface="Arial"/>
              </a:defRPr>
            </a:lvl3pPr>
            <a:lvl4pPr indent="0" lvl="3" marL="0" algn="r">
              <a:spcBef>
                <a:spcPts val="0"/>
              </a:spcBef>
              <a:buNone/>
              <a:defRPr b="0" i="0" sz="900" u="none" cap="none" strike="noStrike">
                <a:solidFill>
                  <a:schemeClr val="dk1"/>
                </a:solidFill>
                <a:latin typeface="Arial"/>
                <a:ea typeface="Arial"/>
                <a:cs typeface="Arial"/>
                <a:sym typeface="Arial"/>
              </a:defRPr>
            </a:lvl4pPr>
            <a:lvl5pPr indent="0" lvl="4" marL="0" algn="r">
              <a:spcBef>
                <a:spcPts val="0"/>
              </a:spcBef>
              <a:buNone/>
              <a:defRPr b="0" i="0" sz="900" u="none" cap="none" strike="noStrike">
                <a:solidFill>
                  <a:schemeClr val="dk1"/>
                </a:solidFill>
                <a:latin typeface="Arial"/>
                <a:ea typeface="Arial"/>
                <a:cs typeface="Arial"/>
                <a:sym typeface="Arial"/>
              </a:defRPr>
            </a:lvl5pPr>
            <a:lvl6pPr indent="0" lvl="5" marL="0" algn="r">
              <a:spcBef>
                <a:spcPts val="0"/>
              </a:spcBef>
              <a:buNone/>
              <a:defRPr b="0" i="0" sz="900" u="none" cap="none" strike="noStrike">
                <a:solidFill>
                  <a:schemeClr val="dk1"/>
                </a:solidFill>
                <a:latin typeface="Arial"/>
                <a:ea typeface="Arial"/>
                <a:cs typeface="Arial"/>
                <a:sym typeface="Arial"/>
              </a:defRPr>
            </a:lvl6pPr>
            <a:lvl7pPr indent="0" lvl="6" marL="0" algn="r">
              <a:spcBef>
                <a:spcPts val="0"/>
              </a:spcBef>
              <a:buNone/>
              <a:defRPr b="0" i="0" sz="900" u="none" cap="none" strike="noStrike">
                <a:solidFill>
                  <a:schemeClr val="dk1"/>
                </a:solidFill>
                <a:latin typeface="Arial"/>
                <a:ea typeface="Arial"/>
                <a:cs typeface="Arial"/>
                <a:sym typeface="Arial"/>
              </a:defRPr>
            </a:lvl7pPr>
            <a:lvl8pPr indent="0" lvl="7" marL="0" algn="r">
              <a:spcBef>
                <a:spcPts val="0"/>
              </a:spcBef>
              <a:buNone/>
              <a:defRPr b="0" i="0" sz="900" u="none" cap="none" strike="noStrike">
                <a:solidFill>
                  <a:schemeClr val="dk1"/>
                </a:solidFill>
                <a:latin typeface="Arial"/>
                <a:ea typeface="Arial"/>
                <a:cs typeface="Arial"/>
                <a:sym typeface="Arial"/>
              </a:defRPr>
            </a:lvl8pPr>
            <a:lvl9pPr indent="0" lvl="8" marL="0" algn="r">
              <a:spcBef>
                <a:spcPts val="0"/>
              </a:spcBef>
              <a:buNone/>
              <a:defRPr b="0" i="0" sz="9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eux contenus">
  <p:cSld name="1_Deux contenus">
    <p:bg>
      <p:bgPr>
        <a:blipFill>
          <a:blip r:embed="rId2">
            <a:alphaModFix/>
          </a:blip>
          <a:stretch>
            <a:fillRect/>
          </a:stretch>
        </a:blipFill>
      </p:bgPr>
    </p:bg>
    <p:spTree>
      <p:nvGrpSpPr>
        <p:cNvPr id="74" name="Shape 74"/>
        <p:cNvGrpSpPr/>
        <p:nvPr/>
      </p:nvGrpSpPr>
      <p:grpSpPr>
        <a:xfrm>
          <a:off x="0" y="0"/>
          <a:ext cx="0" cy="0"/>
          <a:chOff x="0" y="0"/>
          <a:chExt cx="0" cy="0"/>
        </a:xfrm>
      </p:grpSpPr>
      <p:sp>
        <p:nvSpPr>
          <p:cNvPr id="75" name="Google Shape;75;p23"/>
          <p:cNvSpPr txBox="1"/>
          <p:nvPr>
            <p:ph idx="12" type="sldNum"/>
          </p:nvPr>
        </p:nvSpPr>
        <p:spPr>
          <a:xfrm>
            <a:off x="6457950" y="4622034"/>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b="0" i="0" sz="900" u="none" cap="none" strike="noStrike">
                <a:solidFill>
                  <a:schemeClr val="dk1"/>
                </a:solidFill>
                <a:latin typeface="Arial"/>
                <a:ea typeface="Arial"/>
                <a:cs typeface="Arial"/>
                <a:sym typeface="Arial"/>
              </a:defRPr>
            </a:lvl1pPr>
            <a:lvl2pPr indent="0" lvl="1" marL="0" algn="r">
              <a:spcBef>
                <a:spcPts val="0"/>
              </a:spcBef>
              <a:buNone/>
              <a:defRPr b="0" i="0" sz="900" u="none" cap="none" strike="noStrike">
                <a:solidFill>
                  <a:schemeClr val="dk1"/>
                </a:solidFill>
                <a:latin typeface="Arial"/>
                <a:ea typeface="Arial"/>
                <a:cs typeface="Arial"/>
                <a:sym typeface="Arial"/>
              </a:defRPr>
            </a:lvl2pPr>
            <a:lvl3pPr indent="0" lvl="2" marL="0" algn="r">
              <a:spcBef>
                <a:spcPts val="0"/>
              </a:spcBef>
              <a:buNone/>
              <a:defRPr b="0" i="0" sz="900" u="none" cap="none" strike="noStrike">
                <a:solidFill>
                  <a:schemeClr val="dk1"/>
                </a:solidFill>
                <a:latin typeface="Arial"/>
                <a:ea typeface="Arial"/>
                <a:cs typeface="Arial"/>
                <a:sym typeface="Arial"/>
              </a:defRPr>
            </a:lvl3pPr>
            <a:lvl4pPr indent="0" lvl="3" marL="0" algn="r">
              <a:spcBef>
                <a:spcPts val="0"/>
              </a:spcBef>
              <a:buNone/>
              <a:defRPr b="0" i="0" sz="900" u="none" cap="none" strike="noStrike">
                <a:solidFill>
                  <a:schemeClr val="dk1"/>
                </a:solidFill>
                <a:latin typeface="Arial"/>
                <a:ea typeface="Arial"/>
                <a:cs typeface="Arial"/>
                <a:sym typeface="Arial"/>
              </a:defRPr>
            </a:lvl4pPr>
            <a:lvl5pPr indent="0" lvl="4" marL="0" algn="r">
              <a:spcBef>
                <a:spcPts val="0"/>
              </a:spcBef>
              <a:buNone/>
              <a:defRPr b="0" i="0" sz="900" u="none" cap="none" strike="noStrike">
                <a:solidFill>
                  <a:schemeClr val="dk1"/>
                </a:solidFill>
                <a:latin typeface="Arial"/>
                <a:ea typeface="Arial"/>
                <a:cs typeface="Arial"/>
                <a:sym typeface="Arial"/>
              </a:defRPr>
            </a:lvl5pPr>
            <a:lvl6pPr indent="0" lvl="5" marL="0" algn="r">
              <a:spcBef>
                <a:spcPts val="0"/>
              </a:spcBef>
              <a:buNone/>
              <a:defRPr b="0" i="0" sz="900" u="none" cap="none" strike="noStrike">
                <a:solidFill>
                  <a:schemeClr val="dk1"/>
                </a:solidFill>
                <a:latin typeface="Arial"/>
                <a:ea typeface="Arial"/>
                <a:cs typeface="Arial"/>
                <a:sym typeface="Arial"/>
              </a:defRPr>
            </a:lvl6pPr>
            <a:lvl7pPr indent="0" lvl="6" marL="0" algn="r">
              <a:spcBef>
                <a:spcPts val="0"/>
              </a:spcBef>
              <a:buNone/>
              <a:defRPr b="0" i="0" sz="900" u="none" cap="none" strike="noStrike">
                <a:solidFill>
                  <a:schemeClr val="dk1"/>
                </a:solidFill>
                <a:latin typeface="Arial"/>
                <a:ea typeface="Arial"/>
                <a:cs typeface="Arial"/>
                <a:sym typeface="Arial"/>
              </a:defRPr>
            </a:lvl7pPr>
            <a:lvl8pPr indent="0" lvl="7" marL="0" algn="r">
              <a:spcBef>
                <a:spcPts val="0"/>
              </a:spcBef>
              <a:buNone/>
              <a:defRPr b="0" i="0" sz="900" u="none" cap="none" strike="noStrike">
                <a:solidFill>
                  <a:schemeClr val="dk1"/>
                </a:solidFill>
                <a:latin typeface="Arial"/>
                <a:ea typeface="Arial"/>
                <a:cs typeface="Arial"/>
                <a:sym typeface="Arial"/>
              </a:defRPr>
            </a:lvl8pPr>
            <a:lvl9pPr indent="0" lvl="8" marL="0" algn="r">
              <a:spcBef>
                <a:spcPts val="0"/>
              </a:spcBef>
              <a:buNone/>
              <a:defRPr b="0" i="0" sz="9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eux contenus">
  <p:cSld name="2_Deux contenus">
    <p:bg>
      <p:bgPr>
        <a:blipFill>
          <a:blip r:embed="rId2">
            <a:alphaModFix/>
          </a:blip>
          <a:stretch>
            <a:fillRect/>
          </a:stretch>
        </a:blipFill>
      </p:bgPr>
    </p:bg>
    <p:spTree>
      <p:nvGrpSpPr>
        <p:cNvPr id="76" name="Shape 76"/>
        <p:cNvGrpSpPr/>
        <p:nvPr/>
      </p:nvGrpSpPr>
      <p:grpSpPr>
        <a:xfrm>
          <a:off x="0" y="0"/>
          <a:ext cx="0" cy="0"/>
          <a:chOff x="0" y="0"/>
          <a:chExt cx="0" cy="0"/>
        </a:xfrm>
      </p:grpSpPr>
      <p:sp>
        <p:nvSpPr>
          <p:cNvPr id="77" name="Google Shape;77;p24"/>
          <p:cNvSpPr txBox="1"/>
          <p:nvPr>
            <p:ph idx="12" type="sldNum"/>
          </p:nvPr>
        </p:nvSpPr>
        <p:spPr>
          <a:xfrm>
            <a:off x="6457950" y="4622034"/>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sz="900">
                <a:solidFill>
                  <a:schemeClr val="dk1"/>
                </a:solidFill>
                <a:latin typeface="Arial"/>
                <a:ea typeface="Arial"/>
                <a:cs typeface="Arial"/>
                <a:sym typeface="Arial"/>
              </a:defRPr>
            </a:lvl1pPr>
            <a:lvl2pPr indent="0" lvl="1" marL="0" algn="r">
              <a:spcBef>
                <a:spcPts val="0"/>
              </a:spcBef>
              <a:buNone/>
              <a:defRPr sz="900">
                <a:solidFill>
                  <a:schemeClr val="dk1"/>
                </a:solidFill>
                <a:latin typeface="Arial"/>
                <a:ea typeface="Arial"/>
                <a:cs typeface="Arial"/>
                <a:sym typeface="Arial"/>
              </a:defRPr>
            </a:lvl2pPr>
            <a:lvl3pPr indent="0" lvl="2" marL="0" algn="r">
              <a:spcBef>
                <a:spcPts val="0"/>
              </a:spcBef>
              <a:buNone/>
              <a:defRPr sz="900">
                <a:solidFill>
                  <a:schemeClr val="dk1"/>
                </a:solidFill>
                <a:latin typeface="Arial"/>
                <a:ea typeface="Arial"/>
                <a:cs typeface="Arial"/>
                <a:sym typeface="Arial"/>
              </a:defRPr>
            </a:lvl3pPr>
            <a:lvl4pPr indent="0" lvl="3" marL="0" algn="r">
              <a:spcBef>
                <a:spcPts val="0"/>
              </a:spcBef>
              <a:buNone/>
              <a:defRPr sz="900">
                <a:solidFill>
                  <a:schemeClr val="dk1"/>
                </a:solidFill>
                <a:latin typeface="Arial"/>
                <a:ea typeface="Arial"/>
                <a:cs typeface="Arial"/>
                <a:sym typeface="Arial"/>
              </a:defRPr>
            </a:lvl4pPr>
            <a:lvl5pPr indent="0" lvl="4" marL="0" algn="r">
              <a:spcBef>
                <a:spcPts val="0"/>
              </a:spcBef>
              <a:buNone/>
              <a:defRPr sz="900">
                <a:solidFill>
                  <a:schemeClr val="dk1"/>
                </a:solidFill>
                <a:latin typeface="Arial"/>
                <a:ea typeface="Arial"/>
                <a:cs typeface="Arial"/>
                <a:sym typeface="Arial"/>
              </a:defRPr>
            </a:lvl5pPr>
            <a:lvl6pPr indent="0" lvl="5" marL="0" algn="r">
              <a:spcBef>
                <a:spcPts val="0"/>
              </a:spcBef>
              <a:buNone/>
              <a:defRPr sz="900">
                <a:solidFill>
                  <a:schemeClr val="dk1"/>
                </a:solidFill>
                <a:latin typeface="Arial"/>
                <a:ea typeface="Arial"/>
                <a:cs typeface="Arial"/>
                <a:sym typeface="Arial"/>
              </a:defRPr>
            </a:lvl6pPr>
            <a:lvl7pPr indent="0" lvl="6" marL="0" algn="r">
              <a:spcBef>
                <a:spcPts val="0"/>
              </a:spcBef>
              <a:buNone/>
              <a:defRPr sz="900">
                <a:solidFill>
                  <a:schemeClr val="dk1"/>
                </a:solidFill>
                <a:latin typeface="Arial"/>
                <a:ea typeface="Arial"/>
                <a:cs typeface="Arial"/>
                <a:sym typeface="Arial"/>
              </a:defRPr>
            </a:lvl7pPr>
            <a:lvl8pPr indent="0" lvl="7" marL="0" algn="r">
              <a:spcBef>
                <a:spcPts val="0"/>
              </a:spcBef>
              <a:buNone/>
              <a:defRPr sz="900">
                <a:solidFill>
                  <a:schemeClr val="dk1"/>
                </a:solidFill>
                <a:latin typeface="Arial"/>
                <a:ea typeface="Arial"/>
                <a:cs typeface="Arial"/>
                <a:sym typeface="Arial"/>
              </a:defRPr>
            </a:lvl8pPr>
            <a:lvl9pPr indent="0" lvl="8" marL="0" algn="r">
              <a:spcBef>
                <a:spcPts val="0"/>
              </a:spcBef>
              <a:buNone/>
              <a:defRPr sz="9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eux contenus">
  <p:cSld name="3_Deux contenus">
    <p:bg>
      <p:bgPr>
        <a:blipFill>
          <a:blip r:embed="rId2">
            <a:alphaModFix/>
          </a:blip>
          <a:stretch>
            <a:fillRect/>
          </a:stretch>
        </a:blipFill>
      </p:bgPr>
    </p:bg>
    <p:spTree>
      <p:nvGrpSpPr>
        <p:cNvPr id="78" name="Shape 78"/>
        <p:cNvGrpSpPr/>
        <p:nvPr/>
      </p:nvGrpSpPr>
      <p:grpSpPr>
        <a:xfrm>
          <a:off x="0" y="0"/>
          <a:ext cx="0" cy="0"/>
          <a:chOff x="0" y="0"/>
          <a:chExt cx="0" cy="0"/>
        </a:xfrm>
      </p:grpSpPr>
      <p:sp>
        <p:nvSpPr>
          <p:cNvPr id="79" name="Google Shape;79;p25"/>
          <p:cNvSpPr txBox="1"/>
          <p:nvPr>
            <p:ph idx="12" type="sldNum"/>
          </p:nvPr>
        </p:nvSpPr>
        <p:spPr>
          <a:xfrm>
            <a:off x="6457950" y="4622034"/>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sz="900">
                <a:solidFill>
                  <a:schemeClr val="dk1"/>
                </a:solidFill>
                <a:latin typeface="Arial"/>
                <a:ea typeface="Arial"/>
                <a:cs typeface="Arial"/>
                <a:sym typeface="Arial"/>
              </a:defRPr>
            </a:lvl1pPr>
            <a:lvl2pPr indent="0" lvl="1" marL="0" algn="r">
              <a:spcBef>
                <a:spcPts val="0"/>
              </a:spcBef>
              <a:buNone/>
              <a:defRPr sz="900">
                <a:solidFill>
                  <a:schemeClr val="dk1"/>
                </a:solidFill>
                <a:latin typeface="Arial"/>
                <a:ea typeface="Arial"/>
                <a:cs typeface="Arial"/>
                <a:sym typeface="Arial"/>
              </a:defRPr>
            </a:lvl2pPr>
            <a:lvl3pPr indent="0" lvl="2" marL="0" algn="r">
              <a:spcBef>
                <a:spcPts val="0"/>
              </a:spcBef>
              <a:buNone/>
              <a:defRPr sz="900">
                <a:solidFill>
                  <a:schemeClr val="dk1"/>
                </a:solidFill>
                <a:latin typeface="Arial"/>
                <a:ea typeface="Arial"/>
                <a:cs typeface="Arial"/>
                <a:sym typeface="Arial"/>
              </a:defRPr>
            </a:lvl3pPr>
            <a:lvl4pPr indent="0" lvl="3" marL="0" algn="r">
              <a:spcBef>
                <a:spcPts val="0"/>
              </a:spcBef>
              <a:buNone/>
              <a:defRPr sz="900">
                <a:solidFill>
                  <a:schemeClr val="dk1"/>
                </a:solidFill>
                <a:latin typeface="Arial"/>
                <a:ea typeface="Arial"/>
                <a:cs typeface="Arial"/>
                <a:sym typeface="Arial"/>
              </a:defRPr>
            </a:lvl4pPr>
            <a:lvl5pPr indent="0" lvl="4" marL="0" algn="r">
              <a:spcBef>
                <a:spcPts val="0"/>
              </a:spcBef>
              <a:buNone/>
              <a:defRPr sz="900">
                <a:solidFill>
                  <a:schemeClr val="dk1"/>
                </a:solidFill>
                <a:latin typeface="Arial"/>
                <a:ea typeface="Arial"/>
                <a:cs typeface="Arial"/>
                <a:sym typeface="Arial"/>
              </a:defRPr>
            </a:lvl5pPr>
            <a:lvl6pPr indent="0" lvl="5" marL="0" algn="r">
              <a:spcBef>
                <a:spcPts val="0"/>
              </a:spcBef>
              <a:buNone/>
              <a:defRPr sz="900">
                <a:solidFill>
                  <a:schemeClr val="dk1"/>
                </a:solidFill>
                <a:latin typeface="Arial"/>
                <a:ea typeface="Arial"/>
                <a:cs typeface="Arial"/>
                <a:sym typeface="Arial"/>
              </a:defRPr>
            </a:lvl6pPr>
            <a:lvl7pPr indent="0" lvl="6" marL="0" algn="r">
              <a:spcBef>
                <a:spcPts val="0"/>
              </a:spcBef>
              <a:buNone/>
              <a:defRPr sz="900">
                <a:solidFill>
                  <a:schemeClr val="dk1"/>
                </a:solidFill>
                <a:latin typeface="Arial"/>
                <a:ea typeface="Arial"/>
                <a:cs typeface="Arial"/>
                <a:sym typeface="Arial"/>
              </a:defRPr>
            </a:lvl7pPr>
            <a:lvl8pPr indent="0" lvl="7" marL="0" algn="r">
              <a:spcBef>
                <a:spcPts val="0"/>
              </a:spcBef>
              <a:buNone/>
              <a:defRPr sz="900">
                <a:solidFill>
                  <a:schemeClr val="dk1"/>
                </a:solidFill>
                <a:latin typeface="Arial"/>
                <a:ea typeface="Arial"/>
                <a:cs typeface="Arial"/>
                <a:sym typeface="Arial"/>
              </a:defRPr>
            </a:lvl8pPr>
            <a:lvl9pPr indent="0" lvl="8" marL="0" algn="r">
              <a:spcBef>
                <a:spcPts val="0"/>
              </a:spcBef>
              <a:buNone/>
              <a:defRPr sz="9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eux contenus">
  <p:cSld name="4_Deux contenus">
    <p:bg>
      <p:bgPr>
        <a:blipFill>
          <a:blip r:embed="rId2">
            <a:alphaModFix/>
          </a:blip>
          <a:stretch>
            <a:fillRect/>
          </a:stretch>
        </a:blipFill>
      </p:bgPr>
    </p:bg>
    <p:spTree>
      <p:nvGrpSpPr>
        <p:cNvPr id="80" name="Shape 80"/>
        <p:cNvGrpSpPr/>
        <p:nvPr/>
      </p:nvGrpSpPr>
      <p:grpSpPr>
        <a:xfrm>
          <a:off x="0" y="0"/>
          <a:ext cx="0" cy="0"/>
          <a:chOff x="0" y="0"/>
          <a:chExt cx="0" cy="0"/>
        </a:xfrm>
      </p:grpSpPr>
      <p:sp>
        <p:nvSpPr>
          <p:cNvPr id="81" name="Google Shape;81;p26"/>
          <p:cNvSpPr txBox="1"/>
          <p:nvPr>
            <p:ph idx="12" type="sldNum"/>
          </p:nvPr>
        </p:nvSpPr>
        <p:spPr>
          <a:xfrm>
            <a:off x="6457950" y="4622034"/>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sz="900">
                <a:solidFill>
                  <a:schemeClr val="dk1"/>
                </a:solidFill>
                <a:latin typeface="Arial"/>
                <a:ea typeface="Arial"/>
                <a:cs typeface="Arial"/>
                <a:sym typeface="Arial"/>
              </a:defRPr>
            </a:lvl1pPr>
            <a:lvl2pPr indent="0" lvl="1" marL="0" algn="r">
              <a:spcBef>
                <a:spcPts val="0"/>
              </a:spcBef>
              <a:buNone/>
              <a:defRPr sz="900">
                <a:solidFill>
                  <a:schemeClr val="dk1"/>
                </a:solidFill>
                <a:latin typeface="Arial"/>
                <a:ea typeface="Arial"/>
                <a:cs typeface="Arial"/>
                <a:sym typeface="Arial"/>
              </a:defRPr>
            </a:lvl2pPr>
            <a:lvl3pPr indent="0" lvl="2" marL="0" algn="r">
              <a:spcBef>
                <a:spcPts val="0"/>
              </a:spcBef>
              <a:buNone/>
              <a:defRPr sz="900">
                <a:solidFill>
                  <a:schemeClr val="dk1"/>
                </a:solidFill>
                <a:latin typeface="Arial"/>
                <a:ea typeface="Arial"/>
                <a:cs typeface="Arial"/>
                <a:sym typeface="Arial"/>
              </a:defRPr>
            </a:lvl3pPr>
            <a:lvl4pPr indent="0" lvl="3" marL="0" algn="r">
              <a:spcBef>
                <a:spcPts val="0"/>
              </a:spcBef>
              <a:buNone/>
              <a:defRPr sz="900">
                <a:solidFill>
                  <a:schemeClr val="dk1"/>
                </a:solidFill>
                <a:latin typeface="Arial"/>
                <a:ea typeface="Arial"/>
                <a:cs typeface="Arial"/>
                <a:sym typeface="Arial"/>
              </a:defRPr>
            </a:lvl4pPr>
            <a:lvl5pPr indent="0" lvl="4" marL="0" algn="r">
              <a:spcBef>
                <a:spcPts val="0"/>
              </a:spcBef>
              <a:buNone/>
              <a:defRPr sz="900">
                <a:solidFill>
                  <a:schemeClr val="dk1"/>
                </a:solidFill>
                <a:latin typeface="Arial"/>
                <a:ea typeface="Arial"/>
                <a:cs typeface="Arial"/>
                <a:sym typeface="Arial"/>
              </a:defRPr>
            </a:lvl5pPr>
            <a:lvl6pPr indent="0" lvl="5" marL="0" algn="r">
              <a:spcBef>
                <a:spcPts val="0"/>
              </a:spcBef>
              <a:buNone/>
              <a:defRPr sz="900">
                <a:solidFill>
                  <a:schemeClr val="dk1"/>
                </a:solidFill>
                <a:latin typeface="Arial"/>
                <a:ea typeface="Arial"/>
                <a:cs typeface="Arial"/>
                <a:sym typeface="Arial"/>
              </a:defRPr>
            </a:lvl6pPr>
            <a:lvl7pPr indent="0" lvl="6" marL="0" algn="r">
              <a:spcBef>
                <a:spcPts val="0"/>
              </a:spcBef>
              <a:buNone/>
              <a:defRPr sz="900">
                <a:solidFill>
                  <a:schemeClr val="dk1"/>
                </a:solidFill>
                <a:latin typeface="Arial"/>
                <a:ea typeface="Arial"/>
                <a:cs typeface="Arial"/>
                <a:sym typeface="Arial"/>
              </a:defRPr>
            </a:lvl7pPr>
            <a:lvl8pPr indent="0" lvl="7" marL="0" algn="r">
              <a:spcBef>
                <a:spcPts val="0"/>
              </a:spcBef>
              <a:buNone/>
              <a:defRPr sz="900">
                <a:solidFill>
                  <a:schemeClr val="dk1"/>
                </a:solidFill>
                <a:latin typeface="Arial"/>
                <a:ea typeface="Arial"/>
                <a:cs typeface="Arial"/>
                <a:sym typeface="Arial"/>
              </a:defRPr>
            </a:lvl8pPr>
            <a:lvl9pPr indent="0" lvl="8" marL="0" algn="r">
              <a:spcBef>
                <a:spcPts val="0"/>
              </a:spcBef>
              <a:buNone/>
              <a:defRPr sz="9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uverture+Titre">
  <p:cSld name="1_Couverture+Titre">
    <p:bg>
      <p:bgPr>
        <a:noFill/>
      </p:bgPr>
    </p:bg>
    <p:spTree>
      <p:nvGrpSpPr>
        <p:cNvPr id="82" name="Shape 82"/>
        <p:cNvGrpSpPr/>
        <p:nvPr/>
      </p:nvGrpSpPr>
      <p:grpSpPr>
        <a:xfrm>
          <a:off x="0" y="0"/>
          <a:ext cx="0" cy="0"/>
          <a:chOff x="0" y="0"/>
          <a:chExt cx="0" cy="0"/>
        </a:xfrm>
      </p:grpSpPr>
      <p:sp>
        <p:nvSpPr>
          <p:cNvPr id="83" name="Google Shape;83;p27"/>
          <p:cNvSpPr txBox="1"/>
          <p:nvPr>
            <p:ph type="title"/>
          </p:nvPr>
        </p:nvSpPr>
        <p:spPr>
          <a:xfrm>
            <a:off x="491490" y="2766929"/>
            <a:ext cx="3082800" cy="1033200"/>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lt1"/>
              </a:buClr>
              <a:buSzPts val="3000"/>
              <a:buFont typeface="Bitter"/>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4" name="Google Shape;84;p27"/>
          <p:cNvSpPr txBox="1"/>
          <p:nvPr>
            <p:ph idx="1" type="body"/>
          </p:nvPr>
        </p:nvSpPr>
        <p:spPr>
          <a:xfrm>
            <a:off x="494795" y="3942329"/>
            <a:ext cx="3095700" cy="7374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800"/>
              </a:spcBef>
              <a:spcAft>
                <a:spcPts val="0"/>
              </a:spcAft>
              <a:buClr>
                <a:schemeClr val="accent2"/>
              </a:buClr>
              <a:buSzPts val="1800"/>
              <a:buNone/>
              <a:defRPr sz="1800">
                <a:solidFill>
                  <a:schemeClr val="accent2"/>
                </a:solidFill>
              </a:defRPr>
            </a:lvl1pPr>
            <a:lvl2pPr indent="-228600" lvl="1" marL="914400" algn="l">
              <a:lnSpc>
                <a:spcPct val="90000"/>
              </a:lnSpc>
              <a:spcBef>
                <a:spcPts val="400"/>
              </a:spcBef>
              <a:spcAft>
                <a:spcPts val="0"/>
              </a:spcAft>
              <a:buClr>
                <a:srgbClr val="777680"/>
              </a:buClr>
              <a:buSzPts val="1500"/>
              <a:buNone/>
              <a:defRPr sz="1500">
                <a:solidFill>
                  <a:srgbClr val="777680"/>
                </a:solidFill>
              </a:defRPr>
            </a:lvl2pPr>
            <a:lvl3pPr indent="-228600" lvl="2" marL="1371600" algn="l">
              <a:lnSpc>
                <a:spcPct val="90000"/>
              </a:lnSpc>
              <a:spcBef>
                <a:spcPts val="400"/>
              </a:spcBef>
              <a:spcAft>
                <a:spcPts val="0"/>
              </a:spcAft>
              <a:buClr>
                <a:srgbClr val="777680"/>
              </a:buClr>
              <a:buSzPts val="1400"/>
              <a:buNone/>
              <a:defRPr sz="1400">
                <a:solidFill>
                  <a:srgbClr val="777680"/>
                </a:solidFill>
              </a:defRPr>
            </a:lvl3pPr>
            <a:lvl4pPr indent="-228600" lvl="3" marL="1828800" algn="l">
              <a:lnSpc>
                <a:spcPct val="90000"/>
              </a:lnSpc>
              <a:spcBef>
                <a:spcPts val="400"/>
              </a:spcBef>
              <a:spcAft>
                <a:spcPts val="0"/>
              </a:spcAft>
              <a:buClr>
                <a:srgbClr val="777680"/>
              </a:buClr>
              <a:buSzPts val="1200"/>
              <a:buNone/>
              <a:defRPr sz="1200">
                <a:solidFill>
                  <a:srgbClr val="777680"/>
                </a:solidFill>
              </a:defRPr>
            </a:lvl4pPr>
            <a:lvl5pPr indent="-228600" lvl="4" marL="2286000" algn="l">
              <a:lnSpc>
                <a:spcPct val="90000"/>
              </a:lnSpc>
              <a:spcBef>
                <a:spcPts val="400"/>
              </a:spcBef>
              <a:spcAft>
                <a:spcPts val="0"/>
              </a:spcAft>
              <a:buClr>
                <a:srgbClr val="777680"/>
              </a:buClr>
              <a:buSzPts val="1200"/>
              <a:buNone/>
              <a:defRPr sz="1200">
                <a:solidFill>
                  <a:srgbClr val="777680"/>
                </a:solidFill>
              </a:defRPr>
            </a:lvl5pPr>
            <a:lvl6pPr indent="-228600" lvl="5" marL="2743200" algn="l">
              <a:lnSpc>
                <a:spcPct val="90000"/>
              </a:lnSpc>
              <a:spcBef>
                <a:spcPts val="400"/>
              </a:spcBef>
              <a:spcAft>
                <a:spcPts val="0"/>
              </a:spcAft>
              <a:buClr>
                <a:srgbClr val="777680"/>
              </a:buClr>
              <a:buSzPts val="1200"/>
              <a:buNone/>
              <a:defRPr sz="1200">
                <a:solidFill>
                  <a:srgbClr val="777680"/>
                </a:solidFill>
              </a:defRPr>
            </a:lvl6pPr>
            <a:lvl7pPr indent="-228600" lvl="6" marL="3200400" algn="l">
              <a:lnSpc>
                <a:spcPct val="90000"/>
              </a:lnSpc>
              <a:spcBef>
                <a:spcPts val="400"/>
              </a:spcBef>
              <a:spcAft>
                <a:spcPts val="0"/>
              </a:spcAft>
              <a:buClr>
                <a:srgbClr val="777680"/>
              </a:buClr>
              <a:buSzPts val="1200"/>
              <a:buNone/>
              <a:defRPr sz="1200">
                <a:solidFill>
                  <a:srgbClr val="777680"/>
                </a:solidFill>
              </a:defRPr>
            </a:lvl7pPr>
            <a:lvl8pPr indent="-228600" lvl="7" marL="3657600" algn="l">
              <a:lnSpc>
                <a:spcPct val="90000"/>
              </a:lnSpc>
              <a:spcBef>
                <a:spcPts val="400"/>
              </a:spcBef>
              <a:spcAft>
                <a:spcPts val="0"/>
              </a:spcAft>
              <a:buClr>
                <a:srgbClr val="777680"/>
              </a:buClr>
              <a:buSzPts val="1200"/>
              <a:buNone/>
              <a:defRPr sz="1200">
                <a:solidFill>
                  <a:srgbClr val="777680"/>
                </a:solidFill>
              </a:defRPr>
            </a:lvl8pPr>
            <a:lvl9pPr indent="-228600" lvl="8" marL="4114800" algn="l">
              <a:lnSpc>
                <a:spcPct val="90000"/>
              </a:lnSpc>
              <a:spcBef>
                <a:spcPts val="400"/>
              </a:spcBef>
              <a:spcAft>
                <a:spcPts val="0"/>
              </a:spcAft>
              <a:buClr>
                <a:srgbClr val="777680"/>
              </a:buClr>
              <a:buSzPts val="1200"/>
              <a:buNone/>
              <a:defRPr sz="1200">
                <a:solidFill>
                  <a:srgbClr val="777680"/>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0" Type="http://schemas.openxmlformats.org/officeDocument/2006/relationships/theme" Target="../theme/theme3.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 name="Shape 60"/>
        <p:cNvGrpSpPr/>
        <p:nvPr/>
      </p:nvGrpSpPr>
      <p:grpSpPr>
        <a:xfrm>
          <a:off x="0" y="0"/>
          <a:ext cx="0" cy="0"/>
          <a:chOff x="0" y="0"/>
          <a:chExt cx="0" cy="0"/>
        </a:xfrm>
      </p:grpSpPr>
      <p:sp>
        <p:nvSpPr>
          <p:cNvPr id="61" name="Google Shape;61;p1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algn="l">
              <a:lnSpc>
                <a:spcPct val="90000"/>
              </a:lnSpc>
              <a:spcBef>
                <a:spcPts val="0"/>
              </a:spcBef>
              <a:spcAft>
                <a:spcPts val="0"/>
              </a:spcAft>
              <a:buClr>
                <a:schemeClr val="dk2"/>
              </a:buClr>
              <a:buSzPts val="3000"/>
              <a:buFont typeface="Bitter"/>
              <a:buNone/>
              <a:defRPr b="1" i="0" sz="3000" u="none" cap="none" strike="noStrike">
                <a:solidFill>
                  <a:schemeClr val="dk2"/>
                </a:solidFill>
                <a:latin typeface="Bitter"/>
                <a:ea typeface="Bitter"/>
                <a:cs typeface="Bitter"/>
                <a:sym typeface="Bitter"/>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62" name="Google Shape;62;p1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63" name="Google Shape;63;p1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algn="l">
              <a:spcBef>
                <a:spcPts val="0"/>
              </a:spcBef>
              <a:spcAft>
                <a:spcPts val="0"/>
              </a:spcAft>
              <a:buSzPts val="1100"/>
              <a:buNone/>
              <a:defRPr b="0" i="0" sz="900" u="none" cap="none" strike="noStrike">
                <a:solidFill>
                  <a:srgbClr val="777680"/>
                </a:solidFill>
                <a:latin typeface="Arial"/>
                <a:ea typeface="Arial"/>
                <a:cs typeface="Arial"/>
                <a:sym typeface="Arial"/>
              </a:defRPr>
            </a:lvl1pPr>
            <a:lvl2pPr lvl="1" marR="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64" name="Google Shape;64;p1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algn="ctr">
              <a:spcBef>
                <a:spcPts val="0"/>
              </a:spcBef>
              <a:spcAft>
                <a:spcPts val="0"/>
              </a:spcAft>
              <a:buSzPts val="1100"/>
              <a:buNone/>
              <a:defRPr b="0" i="0" sz="900" u="none" cap="none" strike="noStrike">
                <a:solidFill>
                  <a:srgbClr val="777680"/>
                </a:solidFill>
                <a:latin typeface="Arial"/>
                <a:ea typeface="Arial"/>
                <a:cs typeface="Arial"/>
                <a:sym typeface="Arial"/>
              </a:defRPr>
            </a:lvl1pPr>
            <a:lvl2pPr lvl="1" marR="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65" name="Google Shape;65;p1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spcBef>
                <a:spcPts val="0"/>
              </a:spcBef>
              <a:buNone/>
              <a:defRPr b="0" i="0" sz="900" u="none" cap="none" strike="noStrike">
                <a:solidFill>
                  <a:srgbClr val="777680"/>
                </a:solidFill>
                <a:latin typeface="Arial"/>
                <a:ea typeface="Arial"/>
                <a:cs typeface="Arial"/>
                <a:sym typeface="Arial"/>
              </a:defRPr>
            </a:lvl1pPr>
            <a:lvl2pPr indent="0" lvl="1" marL="0" marR="0" algn="r">
              <a:spcBef>
                <a:spcPts val="0"/>
              </a:spcBef>
              <a:buNone/>
              <a:defRPr b="0" i="0" sz="900" u="none" cap="none" strike="noStrike">
                <a:solidFill>
                  <a:srgbClr val="777680"/>
                </a:solidFill>
                <a:latin typeface="Arial"/>
                <a:ea typeface="Arial"/>
                <a:cs typeface="Arial"/>
                <a:sym typeface="Arial"/>
              </a:defRPr>
            </a:lvl2pPr>
            <a:lvl3pPr indent="0" lvl="2" marL="0" marR="0" algn="r">
              <a:spcBef>
                <a:spcPts val="0"/>
              </a:spcBef>
              <a:buNone/>
              <a:defRPr b="0" i="0" sz="900" u="none" cap="none" strike="noStrike">
                <a:solidFill>
                  <a:srgbClr val="777680"/>
                </a:solidFill>
                <a:latin typeface="Arial"/>
                <a:ea typeface="Arial"/>
                <a:cs typeface="Arial"/>
                <a:sym typeface="Arial"/>
              </a:defRPr>
            </a:lvl3pPr>
            <a:lvl4pPr indent="0" lvl="3" marL="0" marR="0" algn="r">
              <a:spcBef>
                <a:spcPts val="0"/>
              </a:spcBef>
              <a:buNone/>
              <a:defRPr b="0" i="0" sz="900" u="none" cap="none" strike="noStrike">
                <a:solidFill>
                  <a:srgbClr val="777680"/>
                </a:solidFill>
                <a:latin typeface="Arial"/>
                <a:ea typeface="Arial"/>
                <a:cs typeface="Arial"/>
                <a:sym typeface="Arial"/>
              </a:defRPr>
            </a:lvl4pPr>
            <a:lvl5pPr indent="0" lvl="4" marL="0" marR="0" algn="r">
              <a:spcBef>
                <a:spcPts val="0"/>
              </a:spcBef>
              <a:buNone/>
              <a:defRPr b="0" i="0" sz="900" u="none" cap="none" strike="noStrike">
                <a:solidFill>
                  <a:srgbClr val="777680"/>
                </a:solidFill>
                <a:latin typeface="Arial"/>
                <a:ea typeface="Arial"/>
                <a:cs typeface="Arial"/>
                <a:sym typeface="Arial"/>
              </a:defRPr>
            </a:lvl5pPr>
            <a:lvl6pPr indent="0" lvl="5" marL="0" marR="0" algn="r">
              <a:spcBef>
                <a:spcPts val="0"/>
              </a:spcBef>
              <a:buNone/>
              <a:defRPr b="0" i="0" sz="900" u="none" cap="none" strike="noStrike">
                <a:solidFill>
                  <a:srgbClr val="777680"/>
                </a:solidFill>
                <a:latin typeface="Arial"/>
                <a:ea typeface="Arial"/>
                <a:cs typeface="Arial"/>
                <a:sym typeface="Arial"/>
              </a:defRPr>
            </a:lvl6pPr>
            <a:lvl7pPr indent="0" lvl="6" marL="0" marR="0" algn="r">
              <a:spcBef>
                <a:spcPts val="0"/>
              </a:spcBef>
              <a:buNone/>
              <a:defRPr b="0" i="0" sz="900" u="none" cap="none" strike="noStrike">
                <a:solidFill>
                  <a:srgbClr val="777680"/>
                </a:solidFill>
                <a:latin typeface="Arial"/>
                <a:ea typeface="Arial"/>
                <a:cs typeface="Arial"/>
                <a:sym typeface="Arial"/>
              </a:defRPr>
            </a:lvl7pPr>
            <a:lvl8pPr indent="0" lvl="7" marL="0" marR="0" algn="r">
              <a:spcBef>
                <a:spcPts val="0"/>
              </a:spcBef>
              <a:buNone/>
              <a:defRPr b="0" i="0" sz="900" u="none" cap="none" strike="noStrike">
                <a:solidFill>
                  <a:srgbClr val="777680"/>
                </a:solidFill>
                <a:latin typeface="Arial"/>
                <a:ea typeface="Arial"/>
                <a:cs typeface="Arial"/>
                <a:sym typeface="Arial"/>
              </a:defRPr>
            </a:lvl8pPr>
            <a:lvl9pPr indent="0" lvl="8" marL="0" marR="0" algn="r">
              <a:spcBef>
                <a:spcPts val="0"/>
              </a:spcBef>
              <a:buNone/>
              <a:defRPr b="0" i="0" sz="900" u="none" cap="none" strike="noStrike">
                <a:solidFill>
                  <a:srgbClr val="77768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13.png"/><Relationship Id="rId7"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image" Target="../media/image20.jpg"/><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1.png"/><Relationship Id="rId4" Type="http://schemas.openxmlformats.org/officeDocument/2006/relationships/image" Target="../media/image22.png"/><Relationship Id="rId5"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0.jpg"/><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6.png"/><Relationship Id="rId4" Type="http://schemas.openxmlformats.org/officeDocument/2006/relationships/image" Target="../media/image19.png"/><Relationship Id="rId5" Type="http://schemas.openxmlformats.org/officeDocument/2006/relationships/image" Target="../media/image31.png"/><Relationship Id="rId6"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20.jpg"/><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6.png"/><Relationship Id="rId4" Type="http://schemas.openxmlformats.org/officeDocument/2006/relationships/image" Target="../media/image31.png"/><Relationship Id="rId5" Type="http://schemas.openxmlformats.org/officeDocument/2006/relationships/image" Target="../media/image25.png"/><Relationship Id="rId6"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21.jpg"/><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1.png"/><Relationship Id="rId4" Type="http://schemas.openxmlformats.org/officeDocument/2006/relationships/image" Target="../media/image22.png"/><Relationship Id="rId5"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21.jpg"/><Relationship Id="rId4" Type="http://schemas.openxmlformats.org/officeDocument/2006/relationships/image" Target="../media/image2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3.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2.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28"/>
          <p:cNvSpPr txBox="1"/>
          <p:nvPr/>
        </p:nvSpPr>
        <p:spPr>
          <a:xfrm>
            <a:off x="3901225" y="4478250"/>
            <a:ext cx="5242800" cy="744900"/>
          </a:xfrm>
          <a:prstGeom prst="rect">
            <a:avLst/>
          </a:prstGeom>
          <a:noFill/>
          <a:ln>
            <a:noFill/>
          </a:ln>
        </p:spPr>
        <p:txBody>
          <a:bodyPr anchorCtr="0" anchor="t" bIns="91425" lIns="91425" spcFirstLastPara="1" rIns="91425" wrap="square" tIns="91425">
            <a:noAutofit/>
          </a:bodyPr>
          <a:lstStyle/>
          <a:p>
            <a:pPr indent="0" lvl="0" marL="0" rtl="0" algn="ctr">
              <a:lnSpc>
                <a:spcPct val="80000"/>
              </a:lnSpc>
              <a:spcBef>
                <a:spcPts val="0"/>
              </a:spcBef>
              <a:spcAft>
                <a:spcPts val="0"/>
              </a:spcAft>
              <a:buNone/>
            </a:pPr>
            <a:r>
              <a:rPr b="1" lang="fr" sz="1500">
                <a:solidFill>
                  <a:schemeClr val="dk2"/>
                </a:solidFill>
                <a:highlight>
                  <a:schemeClr val="lt1"/>
                </a:highlight>
              </a:rPr>
              <a:t>Bienvenus !</a:t>
            </a:r>
            <a:endParaRPr b="1" sz="1500">
              <a:solidFill>
                <a:schemeClr val="dk2"/>
              </a:solidFill>
              <a:highlight>
                <a:schemeClr val="lt1"/>
              </a:highlight>
            </a:endParaRPr>
          </a:p>
          <a:p>
            <a:pPr indent="0" lvl="0" marL="0" rtl="0" algn="ctr">
              <a:lnSpc>
                <a:spcPct val="80000"/>
              </a:lnSpc>
              <a:spcBef>
                <a:spcPts val="0"/>
              </a:spcBef>
              <a:spcAft>
                <a:spcPts val="0"/>
              </a:spcAft>
              <a:buNone/>
            </a:pPr>
            <a:r>
              <a:rPr b="1" lang="fr" sz="1500">
                <a:solidFill>
                  <a:schemeClr val="dk2"/>
                </a:solidFill>
                <a:highlight>
                  <a:schemeClr val="lt1"/>
                </a:highlight>
              </a:rPr>
              <a:t>Nous commencerons dans quelques instants…</a:t>
            </a:r>
            <a:endParaRPr b="1" sz="2100">
              <a:solidFill>
                <a:schemeClr val="dk2"/>
              </a:solidFill>
              <a:highlight>
                <a:schemeClr val="lt1"/>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9"/>
          <p:cNvSpPr txBox="1"/>
          <p:nvPr>
            <p:ph idx="1" type="body"/>
          </p:nvPr>
        </p:nvSpPr>
        <p:spPr>
          <a:xfrm>
            <a:off x="5090992" y="238200"/>
            <a:ext cx="34131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fr"/>
              <a:t>Quelques rappels de fonctionnement pour ce webinaire</a:t>
            </a:r>
            <a:endParaRPr/>
          </a:p>
        </p:txBody>
      </p:sp>
      <p:pic>
        <p:nvPicPr>
          <p:cNvPr id="95" name="Google Shape;95;p29"/>
          <p:cNvPicPr preferRelativeResize="0"/>
          <p:nvPr/>
        </p:nvPicPr>
        <p:blipFill>
          <a:blip r:embed="rId3">
            <a:alphaModFix/>
          </a:blip>
          <a:stretch>
            <a:fillRect/>
          </a:stretch>
        </p:blipFill>
        <p:spPr>
          <a:xfrm>
            <a:off x="85974" y="0"/>
            <a:ext cx="4093275" cy="3230276"/>
          </a:xfrm>
          <a:prstGeom prst="rect">
            <a:avLst/>
          </a:prstGeom>
          <a:noFill/>
          <a:ln>
            <a:noFill/>
          </a:ln>
        </p:spPr>
      </p:pic>
      <p:pic>
        <p:nvPicPr>
          <p:cNvPr id="96" name="Google Shape;96;p29"/>
          <p:cNvPicPr preferRelativeResize="0"/>
          <p:nvPr/>
        </p:nvPicPr>
        <p:blipFill>
          <a:blip r:embed="rId4">
            <a:alphaModFix/>
          </a:blip>
          <a:stretch>
            <a:fillRect/>
          </a:stretch>
        </p:blipFill>
        <p:spPr>
          <a:xfrm>
            <a:off x="-1" y="4063850"/>
            <a:ext cx="4756024" cy="1079650"/>
          </a:xfrm>
          <a:prstGeom prst="rect">
            <a:avLst/>
          </a:prstGeom>
          <a:noFill/>
          <a:ln>
            <a:noFill/>
          </a:ln>
        </p:spPr>
      </p:pic>
      <p:pic>
        <p:nvPicPr>
          <p:cNvPr id="97" name="Google Shape;97;p29"/>
          <p:cNvPicPr preferRelativeResize="0"/>
          <p:nvPr/>
        </p:nvPicPr>
        <p:blipFill rotWithShape="1">
          <a:blip r:embed="rId5">
            <a:alphaModFix/>
          </a:blip>
          <a:srcRect b="58112" l="1090" r="54795" t="0"/>
          <a:stretch/>
        </p:blipFill>
        <p:spPr>
          <a:xfrm>
            <a:off x="5697026" y="1422275"/>
            <a:ext cx="2460752" cy="610700"/>
          </a:xfrm>
          <a:prstGeom prst="rect">
            <a:avLst/>
          </a:prstGeom>
          <a:noFill/>
          <a:ln>
            <a:noFill/>
          </a:ln>
        </p:spPr>
      </p:pic>
      <p:pic>
        <p:nvPicPr>
          <p:cNvPr id="98" name="Google Shape;98;p29"/>
          <p:cNvPicPr preferRelativeResize="0"/>
          <p:nvPr/>
        </p:nvPicPr>
        <p:blipFill>
          <a:blip r:embed="rId6">
            <a:alphaModFix/>
          </a:blip>
          <a:stretch>
            <a:fillRect/>
          </a:stretch>
        </p:blipFill>
        <p:spPr>
          <a:xfrm>
            <a:off x="5550979" y="2945225"/>
            <a:ext cx="2752850" cy="1315100"/>
          </a:xfrm>
          <a:prstGeom prst="rect">
            <a:avLst/>
          </a:prstGeom>
          <a:noFill/>
          <a:ln>
            <a:noFill/>
          </a:ln>
        </p:spPr>
      </p:pic>
      <p:pic>
        <p:nvPicPr>
          <p:cNvPr id="99" name="Google Shape;99;p29"/>
          <p:cNvPicPr preferRelativeResize="0"/>
          <p:nvPr/>
        </p:nvPicPr>
        <p:blipFill rotWithShape="1">
          <a:blip r:embed="rId7">
            <a:alphaModFix/>
          </a:blip>
          <a:srcRect b="0" l="23564" r="38565" t="0"/>
          <a:stretch/>
        </p:blipFill>
        <p:spPr>
          <a:xfrm>
            <a:off x="5041026" y="2158650"/>
            <a:ext cx="3463076" cy="548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Déroulé</a:t>
            </a:r>
            <a:endParaRPr/>
          </a:p>
        </p:txBody>
      </p:sp>
      <p:sp>
        <p:nvSpPr>
          <p:cNvPr id="105" name="Google Shape;105;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1018"/>
              <a:buNone/>
            </a:pPr>
            <a:r>
              <a:rPr lang="fr">
                <a:solidFill>
                  <a:schemeClr val="dk1"/>
                </a:solidFill>
              </a:rPr>
              <a:t>Introduction par Mickaël Huet - Délégué général du Mouvement </a:t>
            </a:r>
            <a:r>
              <a:rPr lang="fr">
                <a:solidFill>
                  <a:schemeClr val="dk1"/>
                </a:solidFill>
              </a:rPr>
              <a:t>associatif</a:t>
            </a:r>
            <a:endParaRPr>
              <a:solidFill>
                <a:schemeClr val="dk1"/>
              </a:solidFill>
            </a:endParaRPr>
          </a:p>
          <a:p>
            <a:pPr indent="0" lvl="0" marL="0" rtl="0" algn="l">
              <a:lnSpc>
                <a:spcPct val="95000"/>
              </a:lnSpc>
              <a:spcBef>
                <a:spcPts val="1200"/>
              </a:spcBef>
              <a:spcAft>
                <a:spcPts val="0"/>
              </a:spcAft>
              <a:buClr>
                <a:schemeClr val="dk1"/>
              </a:buClr>
              <a:buSzPts val="1018"/>
              <a:buFont typeface="Arial"/>
              <a:buNone/>
            </a:pPr>
            <a:r>
              <a:rPr lang="fr">
                <a:solidFill>
                  <a:schemeClr val="dk1"/>
                </a:solidFill>
              </a:rPr>
              <a:t>Intervention </a:t>
            </a:r>
            <a:r>
              <a:rPr lang="fr">
                <a:solidFill>
                  <a:schemeClr val="dk1"/>
                </a:solidFill>
              </a:rPr>
              <a:t>d'Evelyne</a:t>
            </a:r>
            <a:r>
              <a:rPr lang="fr">
                <a:solidFill>
                  <a:schemeClr val="dk1"/>
                </a:solidFill>
              </a:rPr>
              <a:t> Corbière Naminzo, Sénatrice et rapporteure du rapport “inégalités systémiques dans les outre-mer (juin 2026)</a:t>
            </a:r>
            <a:endParaRPr>
              <a:solidFill>
                <a:schemeClr val="dk1"/>
              </a:solidFill>
            </a:endParaRPr>
          </a:p>
          <a:p>
            <a:pPr indent="0" lvl="0" marL="0" rtl="0" algn="l">
              <a:lnSpc>
                <a:spcPct val="95000"/>
              </a:lnSpc>
              <a:spcBef>
                <a:spcPts val="800"/>
              </a:spcBef>
              <a:spcAft>
                <a:spcPts val="0"/>
              </a:spcAft>
              <a:buSzPts val="1018"/>
              <a:buNone/>
            </a:pPr>
            <a:r>
              <a:rPr lang="fr">
                <a:solidFill>
                  <a:schemeClr val="dk1"/>
                </a:solidFill>
              </a:rPr>
              <a:t>Enjeux prioritaires et pratiques inspirantes en Martinique</a:t>
            </a:r>
            <a:endParaRPr>
              <a:solidFill>
                <a:schemeClr val="dk1"/>
              </a:solidFill>
            </a:endParaRPr>
          </a:p>
          <a:p>
            <a:pPr indent="0" lvl="0" marL="0" rtl="0" algn="l">
              <a:lnSpc>
                <a:spcPct val="95000"/>
              </a:lnSpc>
              <a:spcBef>
                <a:spcPts val="1200"/>
              </a:spcBef>
              <a:spcAft>
                <a:spcPts val="0"/>
              </a:spcAft>
              <a:buSzPts val="1018"/>
              <a:buNone/>
            </a:pPr>
            <a:r>
              <a:rPr lang="fr">
                <a:solidFill>
                  <a:schemeClr val="dk1"/>
                </a:solidFill>
              </a:rPr>
              <a:t>Enjeux prioritaires et pratiques inspirantes à La Réunion</a:t>
            </a:r>
            <a:endParaRPr>
              <a:solidFill>
                <a:schemeClr val="dk1"/>
              </a:solidFill>
            </a:endParaRPr>
          </a:p>
          <a:p>
            <a:pPr indent="0" lvl="0" marL="0" rtl="0" algn="l">
              <a:lnSpc>
                <a:spcPct val="95000"/>
              </a:lnSpc>
              <a:spcBef>
                <a:spcPts val="1200"/>
              </a:spcBef>
              <a:spcAft>
                <a:spcPts val="0"/>
              </a:spcAft>
              <a:buSzPts val="1018"/>
              <a:buNone/>
            </a:pPr>
            <a:r>
              <a:rPr lang="fr">
                <a:solidFill>
                  <a:schemeClr val="dk1"/>
                </a:solidFill>
              </a:rPr>
              <a:t>Questions/Réponses animées par Théo Berger</a:t>
            </a:r>
            <a:endParaRPr>
              <a:solidFill>
                <a:schemeClr val="dk1"/>
              </a:solidFill>
            </a:endParaRPr>
          </a:p>
          <a:p>
            <a:pPr indent="0" lvl="0" marL="0" rtl="0" algn="l">
              <a:lnSpc>
                <a:spcPct val="95000"/>
              </a:lnSpc>
              <a:spcBef>
                <a:spcPts val="1200"/>
              </a:spcBef>
              <a:spcAft>
                <a:spcPts val="0"/>
              </a:spcAft>
              <a:buClr>
                <a:schemeClr val="dk1"/>
              </a:buClr>
              <a:buSzPts val="1018"/>
              <a:buFont typeface="Arial"/>
              <a:buNone/>
            </a:pPr>
            <a:r>
              <a:rPr lang="fr">
                <a:solidFill>
                  <a:schemeClr val="dk1"/>
                </a:solidFill>
              </a:rPr>
              <a:t>Témoignages d’acteurs associatifs de Guadeloupe, Guyane</a:t>
            </a:r>
            <a:endParaRPr>
              <a:solidFill>
                <a:schemeClr val="dk1"/>
              </a:solidFill>
            </a:endParaRPr>
          </a:p>
          <a:p>
            <a:pPr indent="0" lvl="0" marL="0" rtl="0" algn="l">
              <a:lnSpc>
                <a:spcPct val="95000"/>
              </a:lnSpc>
              <a:spcBef>
                <a:spcPts val="1200"/>
              </a:spcBef>
              <a:spcAft>
                <a:spcPts val="0"/>
              </a:spcAft>
              <a:buClr>
                <a:schemeClr val="dk1"/>
              </a:buClr>
              <a:buSzPts val="1018"/>
              <a:buFont typeface="Arial"/>
              <a:buNone/>
            </a:pPr>
            <a:r>
              <a:rPr lang="fr">
                <a:solidFill>
                  <a:schemeClr val="dk1"/>
                </a:solidFill>
              </a:rPr>
              <a:t>et Mayotte </a:t>
            </a:r>
            <a:endParaRPr>
              <a:solidFill>
                <a:schemeClr val="dk1"/>
              </a:solidFill>
            </a:endParaRPr>
          </a:p>
          <a:p>
            <a:pPr indent="0" lvl="0" marL="0" rtl="0" algn="l">
              <a:lnSpc>
                <a:spcPct val="95000"/>
              </a:lnSpc>
              <a:spcBef>
                <a:spcPts val="1200"/>
              </a:spcBef>
              <a:spcAft>
                <a:spcPts val="1200"/>
              </a:spcAft>
              <a:buSzPts val="1018"/>
              <a:buNone/>
            </a:pPr>
            <a:r>
              <a:t/>
            </a:r>
            <a:endParaRPr>
              <a:solidFill>
                <a:schemeClr val="dk1"/>
              </a:solidFill>
            </a:endParaRPr>
          </a:p>
        </p:txBody>
      </p:sp>
      <p:pic>
        <p:nvPicPr>
          <p:cNvPr id="106" name="Google Shape;106;p30"/>
          <p:cNvPicPr preferRelativeResize="0"/>
          <p:nvPr/>
        </p:nvPicPr>
        <p:blipFill>
          <a:blip r:embed="rId3">
            <a:alphaModFix/>
          </a:blip>
          <a:stretch>
            <a:fillRect/>
          </a:stretch>
        </p:blipFill>
        <p:spPr>
          <a:xfrm>
            <a:off x="6812140" y="2961102"/>
            <a:ext cx="2164550" cy="1708200"/>
          </a:xfrm>
          <a:prstGeom prst="rect">
            <a:avLst/>
          </a:prstGeom>
          <a:noFill/>
          <a:ln>
            <a:noFill/>
          </a:ln>
        </p:spPr>
      </p:pic>
      <p:pic>
        <p:nvPicPr>
          <p:cNvPr id="107" name="Google Shape;107;p30"/>
          <p:cNvPicPr preferRelativeResize="0"/>
          <p:nvPr/>
        </p:nvPicPr>
        <p:blipFill>
          <a:blip r:embed="rId4">
            <a:alphaModFix/>
          </a:blip>
          <a:stretch>
            <a:fillRect/>
          </a:stretch>
        </p:blipFill>
        <p:spPr>
          <a:xfrm>
            <a:off x="6651002" y="4568879"/>
            <a:ext cx="2486826" cy="5645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Mickaël HUET</a:t>
            </a:r>
            <a:endParaRPr/>
          </a:p>
        </p:txBody>
      </p:sp>
      <p:sp>
        <p:nvSpPr>
          <p:cNvPr id="113" name="Google Shape;113;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fr"/>
              <a:t>Délégué général du Mouvement associatif</a:t>
            </a:r>
            <a:endParaRPr/>
          </a:p>
        </p:txBody>
      </p:sp>
      <p:pic>
        <p:nvPicPr>
          <p:cNvPr id="114" name="Google Shape;114;p31" title="LMA_Plaidoyer_Outre-Mer_Generique.png"/>
          <p:cNvPicPr preferRelativeResize="0"/>
          <p:nvPr/>
        </p:nvPicPr>
        <p:blipFill>
          <a:blip r:embed="rId3">
            <a:alphaModFix/>
          </a:blip>
          <a:stretch>
            <a:fillRect/>
          </a:stretch>
        </p:blipFill>
        <p:spPr>
          <a:xfrm>
            <a:off x="4033248" y="1460825"/>
            <a:ext cx="5096023" cy="368267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95000"/>
              </a:lnSpc>
              <a:spcBef>
                <a:spcPts val="0"/>
              </a:spcBef>
              <a:spcAft>
                <a:spcPts val="800"/>
              </a:spcAft>
              <a:buClr>
                <a:schemeClr val="dk1"/>
              </a:buClr>
              <a:buSzPct val="36339"/>
              <a:buFont typeface="Arial"/>
              <a:buNone/>
            </a:pPr>
            <a:r>
              <a:rPr lang="fr"/>
              <a:t>Evelyne Corbière Naminzo</a:t>
            </a:r>
            <a:endParaRPr/>
          </a:p>
        </p:txBody>
      </p:sp>
      <p:sp>
        <p:nvSpPr>
          <p:cNvPr id="120" name="Google Shape;120;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fr"/>
              <a:t>Sénatrice</a:t>
            </a:r>
            <a:endParaRPr/>
          </a:p>
        </p:txBody>
      </p:sp>
      <p:pic>
        <p:nvPicPr>
          <p:cNvPr id="121" name="Google Shape;121;p32" title="LMA_Plaidoyer_Outre-Mer_Generique.png"/>
          <p:cNvPicPr preferRelativeResize="0"/>
          <p:nvPr/>
        </p:nvPicPr>
        <p:blipFill>
          <a:blip r:embed="rId3">
            <a:alphaModFix/>
          </a:blip>
          <a:stretch>
            <a:fillRect/>
          </a:stretch>
        </p:blipFill>
        <p:spPr>
          <a:xfrm>
            <a:off x="4033248" y="1460825"/>
            <a:ext cx="5096023" cy="368267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95000"/>
              </a:lnSpc>
              <a:spcBef>
                <a:spcPts val="0"/>
              </a:spcBef>
              <a:spcAft>
                <a:spcPts val="800"/>
              </a:spcAft>
              <a:buNone/>
            </a:pPr>
            <a:r>
              <a:rPr lang="fr"/>
              <a:t>Lindsay Gopal</a:t>
            </a:r>
            <a:endParaRPr/>
          </a:p>
        </p:txBody>
      </p:sp>
      <p:sp>
        <p:nvSpPr>
          <p:cNvPr id="127" name="Google Shape;127;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fr"/>
              <a:t>Le Mouvement associatif de La Réunion</a:t>
            </a:r>
            <a:endParaRPr/>
          </a:p>
        </p:txBody>
      </p:sp>
      <p:pic>
        <p:nvPicPr>
          <p:cNvPr id="128" name="Google Shape;128;p33" title="LMA_Plaidoyer_Outre-Mer_La-Reunion.png"/>
          <p:cNvPicPr preferRelativeResize="0"/>
          <p:nvPr/>
        </p:nvPicPr>
        <p:blipFill>
          <a:blip r:embed="rId3">
            <a:alphaModFix/>
          </a:blip>
          <a:stretch>
            <a:fillRect/>
          </a:stretch>
        </p:blipFill>
        <p:spPr>
          <a:xfrm>
            <a:off x="2026504" y="0"/>
            <a:ext cx="7117491" cy="51434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34"/>
          <p:cNvSpPr txBox="1"/>
          <p:nvPr/>
        </p:nvSpPr>
        <p:spPr>
          <a:xfrm>
            <a:off x="1823419" y="277151"/>
            <a:ext cx="5534700" cy="923400"/>
          </a:xfrm>
          <a:prstGeom prst="rect">
            <a:avLst/>
          </a:prstGeom>
          <a:noFill/>
          <a:ln>
            <a:noFill/>
          </a:ln>
        </p:spPr>
        <p:txBody>
          <a:bodyPr anchorCtr="0" anchor="t" bIns="0" lIns="0" spcFirstLastPara="1" rIns="0" wrap="square" tIns="0">
            <a:spAutoFit/>
          </a:bodyPr>
          <a:lstStyle/>
          <a:p>
            <a:pPr indent="0" lvl="0" marL="228600" marR="0" rtl="0" algn="l">
              <a:lnSpc>
                <a:spcPct val="100000"/>
              </a:lnSpc>
              <a:spcBef>
                <a:spcPts val="0"/>
              </a:spcBef>
              <a:spcAft>
                <a:spcPts val="0"/>
              </a:spcAft>
              <a:buClr>
                <a:schemeClr val="dk2"/>
              </a:buClr>
              <a:buSzPts val="3000"/>
              <a:buFont typeface="Bitter"/>
              <a:buNone/>
            </a:pPr>
            <a:r>
              <a:rPr b="1" i="0" lang="fr" sz="3000" u="none" cap="none" strike="noStrike">
                <a:solidFill>
                  <a:schemeClr val="dk2"/>
                </a:solidFill>
                <a:latin typeface="Bitter"/>
                <a:ea typeface="Bitter"/>
                <a:cs typeface="Bitter"/>
                <a:sym typeface="Bitter"/>
              </a:rPr>
              <a:t>Renforcer la coopération collectivités / associations</a:t>
            </a:r>
            <a:endParaRPr b="0" i="0" sz="3000" u="none" cap="none" strike="noStrike">
              <a:solidFill>
                <a:schemeClr val="dk2"/>
              </a:solidFill>
              <a:latin typeface="Bitter"/>
              <a:ea typeface="Bitter"/>
              <a:cs typeface="Bitter"/>
              <a:sym typeface="Bitter"/>
            </a:endParaRPr>
          </a:p>
        </p:txBody>
      </p:sp>
      <p:sp>
        <p:nvSpPr>
          <p:cNvPr id="134" name="Google Shape;134;p34"/>
          <p:cNvSpPr txBox="1"/>
          <p:nvPr/>
        </p:nvSpPr>
        <p:spPr>
          <a:xfrm>
            <a:off x="4528885" y="1557040"/>
            <a:ext cx="4183500" cy="3045000"/>
          </a:xfrm>
          <a:prstGeom prst="rect">
            <a:avLst/>
          </a:prstGeom>
          <a:noFill/>
          <a:ln>
            <a:noFill/>
          </a:ln>
        </p:spPr>
        <p:txBody>
          <a:bodyPr anchorCtr="0" anchor="t" bIns="34275" lIns="68575" spcFirstLastPara="1" rIns="68575" wrap="square" tIns="34275">
            <a:spAutoFit/>
          </a:bodyPr>
          <a:lstStyle/>
          <a:p>
            <a:pPr indent="-114300" lvl="0" marL="177800" marR="0" rtl="0" algn="l">
              <a:lnSpc>
                <a:spcPct val="100000"/>
              </a:lnSpc>
              <a:spcBef>
                <a:spcPts val="0"/>
              </a:spcBef>
              <a:spcAft>
                <a:spcPts val="0"/>
              </a:spcAft>
              <a:buClr>
                <a:schemeClr val="dk2"/>
              </a:buClr>
              <a:buSzPts val="900"/>
              <a:buFont typeface="Arial"/>
              <a:buNone/>
            </a:pPr>
            <a:r>
              <a:t/>
            </a:r>
            <a:endParaRPr b="1" i="0" sz="900" u="none" cap="none" strike="noStrike">
              <a:solidFill>
                <a:schemeClr val="dk1"/>
              </a:solidFill>
              <a:latin typeface="Arial"/>
              <a:ea typeface="Arial"/>
              <a:cs typeface="Arial"/>
              <a:sym typeface="Arial"/>
            </a:endParaRPr>
          </a:p>
          <a:p>
            <a:pPr indent="-114300" lvl="0" marL="177800" marR="0" rtl="0" algn="l">
              <a:lnSpc>
                <a:spcPct val="100000"/>
              </a:lnSpc>
              <a:spcBef>
                <a:spcPts val="200"/>
              </a:spcBef>
              <a:spcAft>
                <a:spcPts val="0"/>
              </a:spcAft>
              <a:buClr>
                <a:schemeClr val="dk2"/>
              </a:buClr>
              <a:buSzPts val="900"/>
              <a:buFont typeface="Arial"/>
              <a:buNone/>
            </a:pPr>
            <a:r>
              <a:t/>
            </a:r>
            <a:endParaRPr b="1" i="0" sz="900" u="none" cap="none" strike="noStrike">
              <a:solidFill>
                <a:schemeClr val="dk1"/>
              </a:solidFill>
              <a:latin typeface="Arial"/>
              <a:ea typeface="Arial"/>
              <a:cs typeface="Arial"/>
              <a:sym typeface="Arial"/>
            </a:endParaRPr>
          </a:p>
          <a:p>
            <a:pPr indent="-114300" lvl="0" marL="177800" marR="0" rtl="0" algn="l">
              <a:lnSpc>
                <a:spcPct val="100000"/>
              </a:lnSpc>
              <a:spcBef>
                <a:spcPts val="200"/>
              </a:spcBef>
              <a:spcAft>
                <a:spcPts val="0"/>
              </a:spcAft>
              <a:buClr>
                <a:schemeClr val="dk2"/>
              </a:buClr>
              <a:buSzPts val="900"/>
              <a:buFont typeface="Arial"/>
              <a:buNone/>
            </a:pPr>
            <a:r>
              <a:t/>
            </a:r>
            <a:endParaRPr b="1" i="0" sz="900" u="none" cap="none" strike="noStrike">
              <a:solidFill>
                <a:schemeClr val="dk1"/>
              </a:solidFill>
              <a:latin typeface="Arial"/>
              <a:ea typeface="Arial"/>
              <a:cs typeface="Arial"/>
              <a:sym typeface="Arial"/>
            </a:endParaRPr>
          </a:p>
          <a:p>
            <a:pPr indent="-114300" lvl="0" marL="177800" marR="0" rtl="0" algn="l">
              <a:lnSpc>
                <a:spcPct val="100000"/>
              </a:lnSpc>
              <a:spcBef>
                <a:spcPts val="200"/>
              </a:spcBef>
              <a:spcAft>
                <a:spcPts val="0"/>
              </a:spcAft>
              <a:buClr>
                <a:schemeClr val="dk2"/>
              </a:buClr>
              <a:buSzPts val="900"/>
              <a:buFont typeface="Arial"/>
              <a:buNone/>
            </a:pPr>
            <a:r>
              <a:t/>
            </a:r>
            <a:endParaRPr b="1" i="0" sz="900" u="none" cap="none" strike="noStrike">
              <a:solidFill>
                <a:schemeClr val="dk1"/>
              </a:solidFill>
              <a:latin typeface="Arial"/>
              <a:ea typeface="Arial"/>
              <a:cs typeface="Arial"/>
              <a:sym typeface="Arial"/>
            </a:endParaRPr>
          </a:p>
          <a:p>
            <a:pPr indent="-114300" lvl="0" marL="177800" marR="0" rtl="0" algn="l">
              <a:lnSpc>
                <a:spcPct val="100000"/>
              </a:lnSpc>
              <a:spcBef>
                <a:spcPts val="200"/>
              </a:spcBef>
              <a:spcAft>
                <a:spcPts val="0"/>
              </a:spcAft>
              <a:buClr>
                <a:schemeClr val="dk2"/>
              </a:buClr>
              <a:buSzPts val="900"/>
              <a:buFont typeface="Arial"/>
              <a:buNone/>
            </a:pPr>
            <a:r>
              <a:t/>
            </a:r>
            <a:endParaRPr b="1" i="0" sz="900" u="none" cap="none" strike="noStrike">
              <a:solidFill>
                <a:schemeClr val="dk1"/>
              </a:solidFill>
              <a:latin typeface="Arial"/>
              <a:ea typeface="Arial"/>
              <a:cs typeface="Arial"/>
              <a:sym typeface="Arial"/>
            </a:endParaRPr>
          </a:p>
          <a:p>
            <a:pPr indent="-114300" lvl="0" marL="177800" marR="0" rtl="0" algn="l">
              <a:lnSpc>
                <a:spcPct val="100000"/>
              </a:lnSpc>
              <a:spcBef>
                <a:spcPts val="200"/>
              </a:spcBef>
              <a:spcAft>
                <a:spcPts val="0"/>
              </a:spcAft>
              <a:buClr>
                <a:schemeClr val="dk2"/>
              </a:buClr>
              <a:buSzPts val="900"/>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00000"/>
              </a:lnSpc>
              <a:spcBef>
                <a:spcPts val="200"/>
              </a:spcBef>
              <a:spcAft>
                <a:spcPts val="0"/>
              </a:spcAft>
              <a:buClr>
                <a:schemeClr val="dk2"/>
              </a:buClr>
              <a:buSzPts val="900"/>
              <a:buFont typeface="Arial"/>
              <a:buNone/>
            </a:pPr>
            <a:r>
              <a:t/>
            </a:r>
            <a:endParaRPr b="1" i="0" sz="900" u="none" cap="none" strike="noStrike">
              <a:solidFill>
                <a:schemeClr val="dk1"/>
              </a:solidFill>
              <a:latin typeface="Arial"/>
              <a:ea typeface="Arial"/>
              <a:cs typeface="Arial"/>
              <a:sym typeface="Arial"/>
            </a:endParaRPr>
          </a:p>
          <a:p>
            <a:pPr indent="-171450" lvl="0" marL="177800" marR="0" rtl="0" algn="l">
              <a:lnSpc>
                <a:spcPct val="100000"/>
              </a:lnSpc>
              <a:spcBef>
                <a:spcPts val="200"/>
              </a:spcBef>
              <a:spcAft>
                <a:spcPts val="0"/>
              </a:spcAft>
              <a:buClr>
                <a:schemeClr val="dk2"/>
              </a:buClr>
              <a:buSzPts val="900"/>
              <a:buFont typeface="Arial"/>
              <a:buAutoNum type="arabicPeriod"/>
            </a:pPr>
            <a:r>
              <a:rPr b="1" i="0" lang="fr" sz="900" u="none" cap="none" strike="noStrike">
                <a:solidFill>
                  <a:schemeClr val="dk1"/>
                </a:solidFill>
                <a:latin typeface="Arial"/>
                <a:ea typeface="Arial"/>
                <a:cs typeface="Arial"/>
                <a:sym typeface="Arial"/>
              </a:rPr>
              <a:t>Mettre en place une charte ultramarine des engagements réciproques,</a:t>
            </a:r>
            <a:r>
              <a:rPr b="0" i="0" lang="fr" sz="900" u="none" cap="none" strike="noStrike">
                <a:solidFill>
                  <a:schemeClr val="dk1"/>
                </a:solidFill>
                <a:latin typeface="Arial"/>
                <a:ea typeface="Arial"/>
                <a:cs typeface="Arial"/>
                <a:sym typeface="Arial"/>
              </a:rPr>
              <a:t> travaillée conjointement avec la Direction Générale des </a:t>
            </a:r>
            <a:br>
              <a:rPr b="0" i="0" lang="fr" sz="900" u="none" cap="none" strike="noStrike">
                <a:solidFill>
                  <a:schemeClr val="dk1"/>
                </a:solidFill>
                <a:latin typeface="Arial"/>
                <a:ea typeface="Arial"/>
                <a:cs typeface="Arial"/>
                <a:sym typeface="Arial"/>
              </a:rPr>
            </a:br>
            <a:r>
              <a:rPr b="0" i="0" lang="fr" sz="900" u="none" cap="none" strike="noStrike">
                <a:solidFill>
                  <a:schemeClr val="dk1"/>
                </a:solidFill>
                <a:latin typeface="Arial"/>
                <a:ea typeface="Arial"/>
                <a:cs typeface="Arial"/>
                <a:sym typeface="Arial"/>
              </a:rPr>
              <a:t>Outre-Mer (DGOM), adaptée au contexte et aux enjeux </a:t>
            </a:r>
            <a:br>
              <a:rPr b="0" i="0" lang="fr" sz="900" u="none" cap="none" strike="noStrike">
                <a:solidFill>
                  <a:schemeClr val="dk1"/>
                </a:solidFill>
                <a:latin typeface="Arial"/>
                <a:ea typeface="Arial"/>
                <a:cs typeface="Arial"/>
                <a:sym typeface="Arial"/>
              </a:rPr>
            </a:br>
            <a:r>
              <a:rPr b="0" i="0" lang="fr" sz="900" u="none" cap="none" strike="noStrike">
                <a:solidFill>
                  <a:schemeClr val="dk1"/>
                </a:solidFill>
                <a:latin typeface="Arial"/>
                <a:ea typeface="Arial"/>
                <a:cs typeface="Arial"/>
                <a:sym typeface="Arial"/>
              </a:rPr>
              <a:t>des territoires concernés.</a:t>
            </a:r>
            <a:endParaRPr b="0" i="0" sz="900" u="none" cap="none" strike="noStrike">
              <a:solidFill>
                <a:schemeClr val="dk1"/>
              </a:solidFill>
              <a:latin typeface="Arial"/>
              <a:ea typeface="Arial"/>
              <a:cs typeface="Arial"/>
              <a:sym typeface="Arial"/>
            </a:endParaRPr>
          </a:p>
          <a:p>
            <a:pPr indent="-114300" lvl="0" marL="177800" marR="0" rtl="0" algn="l">
              <a:lnSpc>
                <a:spcPct val="100000"/>
              </a:lnSpc>
              <a:spcBef>
                <a:spcPts val="200"/>
              </a:spcBef>
              <a:spcAft>
                <a:spcPts val="0"/>
              </a:spcAft>
              <a:buClr>
                <a:schemeClr val="dk2"/>
              </a:buClr>
              <a:buSzPts val="900"/>
              <a:buFont typeface="Arial"/>
              <a:buNone/>
            </a:pPr>
            <a:r>
              <a:t/>
            </a:r>
            <a:endParaRPr b="0" i="0" sz="900" u="none" cap="none" strike="noStrike">
              <a:solidFill>
                <a:schemeClr val="dk1"/>
              </a:solidFill>
              <a:latin typeface="Arial"/>
              <a:ea typeface="Arial"/>
              <a:cs typeface="Arial"/>
              <a:sym typeface="Arial"/>
            </a:endParaRPr>
          </a:p>
          <a:p>
            <a:pPr indent="-171450" lvl="0" marL="177800" marR="0" rtl="0" algn="l">
              <a:lnSpc>
                <a:spcPct val="100000"/>
              </a:lnSpc>
              <a:spcBef>
                <a:spcPts val="0"/>
              </a:spcBef>
              <a:spcAft>
                <a:spcPts val="0"/>
              </a:spcAft>
              <a:buClr>
                <a:schemeClr val="dk2"/>
              </a:buClr>
              <a:buSzPts val="900"/>
              <a:buFont typeface="Arial"/>
              <a:buAutoNum type="arabicPeriod"/>
            </a:pPr>
            <a:r>
              <a:rPr b="1" i="0" lang="fr" sz="900" u="none" cap="none" strike="noStrike">
                <a:solidFill>
                  <a:schemeClr val="dk1"/>
                </a:solidFill>
                <a:latin typeface="Arial"/>
                <a:ea typeface="Arial"/>
                <a:cs typeface="Arial"/>
                <a:sym typeface="Arial"/>
              </a:rPr>
              <a:t>Décliner localement la charte sur chaque territoire</a:t>
            </a:r>
            <a:r>
              <a:rPr b="0" i="0" lang="fr" sz="900" u="none" cap="none" strike="noStrike">
                <a:solidFill>
                  <a:schemeClr val="dk1"/>
                </a:solidFill>
                <a:latin typeface="Arial"/>
                <a:ea typeface="Arial"/>
                <a:cs typeface="Arial"/>
                <a:sym typeface="Arial"/>
              </a:rPr>
              <a:t>, voire chaque commune, sur la base d’une </a:t>
            </a:r>
            <a:br>
              <a:rPr b="0" i="0" lang="fr" sz="900" u="none" cap="none" strike="noStrike">
                <a:solidFill>
                  <a:schemeClr val="dk1"/>
                </a:solidFill>
                <a:latin typeface="Arial"/>
                <a:ea typeface="Arial"/>
                <a:cs typeface="Arial"/>
                <a:sym typeface="Arial"/>
              </a:rPr>
            </a:br>
            <a:r>
              <a:rPr b="0" i="0" lang="fr" sz="900" u="none" cap="none" strike="noStrike">
                <a:solidFill>
                  <a:schemeClr val="dk1"/>
                </a:solidFill>
                <a:latin typeface="Arial"/>
                <a:ea typeface="Arial"/>
                <a:cs typeface="Arial"/>
                <a:sym typeface="Arial"/>
              </a:rPr>
              <a:t>co-construction entre les acteurs associatifs et les acteurs publics locaux.</a:t>
            </a:r>
            <a:endParaRPr sz="1100"/>
          </a:p>
          <a:p>
            <a:pPr indent="-114300" lvl="0" marL="177800" marR="0" rtl="0" algn="l">
              <a:lnSpc>
                <a:spcPct val="100000"/>
              </a:lnSpc>
              <a:spcBef>
                <a:spcPts val="0"/>
              </a:spcBef>
              <a:spcAft>
                <a:spcPts val="0"/>
              </a:spcAft>
              <a:buClr>
                <a:schemeClr val="dk2"/>
              </a:buClr>
              <a:buSzPts val="900"/>
              <a:buFont typeface="Arial"/>
              <a:buNone/>
            </a:pPr>
            <a:r>
              <a:t/>
            </a:r>
            <a:endParaRPr b="0" i="0" sz="900" u="sng" cap="none" strike="noStrike">
              <a:solidFill>
                <a:schemeClr val="dk1"/>
              </a:solidFill>
              <a:latin typeface="Arial"/>
              <a:ea typeface="Arial"/>
              <a:cs typeface="Arial"/>
              <a:sym typeface="Arial"/>
            </a:endParaRPr>
          </a:p>
          <a:p>
            <a:pPr indent="-171450" lvl="0" marL="177800" marR="0" rtl="0" algn="l">
              <a:lnSpc>
                <a:spcPct val="100000"/>
              </a:lnSpc>
              <a:spcBef>
                <a:spcPts val="0"/>
              </a:spcBef>
              <a:spcAft>
                <a:spcPts val="0"/>
              </a:spcAft>
              <a:buClr>
                <a:schemeClr val="dk2"/>
              </a:buClr>
              <a:buSzPts val="900"/>
              <a:buFont typeface="Arial"/>
              <a:buAutoNum type="arabicPeriod"/>
            </a:pPr>
            <a:r>
              <a:rPr b="1" i="0" lang="fr" sz="900" u="none" cap="none" strike="noStrike">
                <a:solidFill>
                  <a:schemeClr val="dk1"/>
                </a:solidFill>
                <a:latin typeface="Arial"/>
                <a:ea typeface="Arial"/>
                <a:cs typeface="Arial"/>
                <a:sym typeface="Arial"/>
              </a:rPr>
              <a:t>Inciter les communes ultramarines à la mise en place d’un conseil local de la vie </a:t>
            </a:r>
            <a:r>
              <a:rPr b="0" i="0" lang="fr" sz="900" u="none" cap="none" strike="noStrike">
                <a:solidFill>
                  <a:schemeClr val="dk1"/>
                </a:solidFill>
                <a:latin typeface="Arial"/>
                <a:ea typeface="Arial"/>
                <a:cs typeface="Arial"/>
                <a:sym typeface="Arial"/>
              </a:rPr>
              <a:t>associative pour instaurer de façon formelle un dialogue structuré, régulier, transparent et ouvert entre la commune et le tissu associatif local.</a:t>
            </a:r>
            <a:endParaRPr b="0" i="0" sz="900" u="none" cap="none" strike="noStrike">
              <a:solidFill>
                <a:srgbClr val="00004C"/>
              </a:solidFill>
              <a:latin typeface="Bitter"/>
              <a:ea typeface="Bitter"/>
              <a:cs typeface="Bitter"/>
              <a:sym typeface="Bitter"/>
            </a:endParaRPr>
          </a:p>
        </p:txBody>
      </p:sp>
      <p:sp>
        <p:nvSpPr>
          <p:cNvPr id="135" name="Google Shape;135;p34"/>
          <p:cNvSpPr txBox="1"/>
          <p:nvPr>
            <p:ph idx="12" type="sldNum"/>
          </p:nvPr>
        </p:nvSpPr>
        <p:spPr>
          <a:xfrm>
            <a:off x="6457950" y="4622034"/>
            <a:ext cx="2057400" cy="273900"/>
          </a:xfrm>
          <a:prstGeom prst="rect">
            <a:avLst/>
          </a:prstGeom>
          <a:noFill/>
          <a:ln>
            <a:noFill/>
          </a:ln>
        </p:spPr>
        <p:txBody>
          <a:bodyPr anchorCtr="0" anchor="ctr" bIns="34275" lIns="68575" spcFirstLastPara="1" rIns="68575" wrap="square" tIns="34275">
            <a:normAutofit/>
          </a:bodyPr>
          <a:lstStyle/>
          <a:p>
            <a:pPr indent="0" lvl="0" marL="0" rtl="0" algn="r">
              <a:spcBef>
                <a:spcPts val="0"/>
              </a:spcBef>
              <a:spcAft>
                <a:spcPts val="0"/>
              </a:spcAft>
              <a:buNone/>
            </a:pPr>
            <a:fld id="{00000000-1234-1234-1234-123412341234}" type="slidenum">
              <a:rPr lang="fr"/>
              <a:t>‹#›</a:t>
            </a:fld>
            <a:endParaRPr>
              <a:solidFill>
                <a:schemeClr val="dk1"/>
              </a:solidFill>
            </a:endParaRPr>
          </a:p>
        </p:txBody>
      </p:sp>
      <p:pic>
        <p:nvPicPr>
          <p:cNvPr id="136" name="Google Shape;136;p34"/>
          <p:cNvPicPr preferRelativeResize="0"/>
          <p:nvPr/>
        </p:nvPicPr>
        <p:blipFill rotWithShape="1">
          <a:blip r:embed="rId3">
            <a:alphaModFix/>
          </a:blip>
          <a:srcRect b="11920" l="13108" r="13211" t="13208"/>
          <a:stretch/>
        </p:blipFill>
        <p:spPr>
          <a:xfrm>
            <a:off x="720525" y="1597305"/>
            <a:ext cx="876782" cy="781293"/>
          </a:xfrm>
          <a:prstGeom prst="rect">
            <a:avLst/>
          </a:prstGeom>
          <a:noFill/>
          <a:ln>
            <a:noFill/>
          </a:ln>
        </p:spPr>
      </p:pic>
      <p:pic>
        <p:nvPicPr>
          <p:cNvPr id="137" name="Google Shape;137;p34"/>
          <p:cNvPicPr preferRelativeResize="0"/>
          <p:nvPr/>
        </p:nvPicPr>
        <p:blipFill rotWithShape="1">
          <a:blip r:embed="rId4">
            <a:alphaModFix/>
          </a:blip>
          <a:srcRect b="0" l="0" r="0" t="0"/>
          <a:stretch/>
        </p:blipFill>
        <p:spPr>
          <a:xfrm>
            <a:off x="4856313" y="1605986"/>
            <a:ext cx="1620201" cy="1025212"/>
          </a:xfrm>
          <a:prstGeom prst="rect">
            <a:avLst/>
          </a:prstGeom>
          <a:noFill/>
          <a:ln>
            <a:noFill/>
          </a:ln>
        </p:spPr>
      </p:pic>
      <p:sp>
        <p:nvSpPr>
          <p:cNvPr id="138" name="Google Shape;138;p34"/>
          <p:cNvSpPr txBox="1"/>
          <p:nvPr/>
        </p:nvSpPr>
        <p:spPr>
          <a:xfrm>
            <a:off x="1692797" y="1475772"/>
            <a:ext cx="2795100" cy="25629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chemeClr val="dk1"/>
              </a:buClr>
              <a:buSzPts val="900"/>
              <a:buFont typeface="Arial"/>
              <a:buNone/>
            </a:pPr>
            <a:r>
              <a:rPr b="1" i="0" lang="fr" sz="900" u="none" cap="none" strike="noStrike">
                <a:solidFill>
                  <a:schemeClr val="dk1"/>
                </a:solidFill>
                <a:latin typeface="Arial"/>
                <a:ea typeface="Arial"/>
                <a:cs typeface="Arial"/>
                <a:sym typeface="Arial"/>
              </a:rPr>
              <a:t>Dans un contexte de transformation de l’action publique et de contraintes financières croissantes, la coopération entre collectivités et associations est plus que jamais essentielle. Actrices de proximité, porteuses d’expertise et d’innovation, les associations doivent être reconnues comme des partenaires à part entière dans la conception, la mise en œuvre et l’évaluation des politiques publiques locales. Par leur ancrage territorial et leur proximité avec les populations, elles font émerger la parole citoyenne, notamment celle des personnes les plus éloignées des espaces de décision. Cette co-construction suppose un dialogue durable, des moyens adaptés, mais aussi la garantie des libertés associatives, condition indispensable à leur capacité d’initiative, d’interpellation et d’action.</a:t>
            </a:r>
            <a:endParaRPr b="0" i="0" sz="900" u="none" cap="none" strike="noStrike">
              <a:solidFill>
                <a:srgbClr val="00004C"/>
              </a:solidFill>
              <a:latin typeface="Bitter"/>
              <a:ea typeface="Bitter"/>
              <a:cs typeface="Bitter"/>
              <a:sym typeface="Bitte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35"/>
          <p:cNvSpPr txBox="1"/>
          <p:nvPr>
            <p:ph type="title"/>
          </p:nvPr>
        </p:nvSpPr>
        <p:spPr>
          <a:xfrm>
            <a:off x="1437875" y="506100"/>
            <a:ext cx="5487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36667"/>
              <a:buFont typeface="Arial"/>
              <a:buNone/>
            </a:pPr>
            <a:r>
              <a:rPr b="1" lang="fr" sz="3000">
                <a:solidFill>
                  <a:schemeClr val="dk2"/>
                </a:solidFill>
                <a:latin typeface="Bitter"/>
                <a:ea typeface="Bitter"/>
                <a:cs typeface="Bitter"/>
                <a:sym typeface="Bitter"/>
              </a:rPr>
              <a:t>Illustrations pour</a:t>
            </a:r>
            <a:r>
              <a:rPr b="1" lang="fr" sz="3000">
                <a:solidFill>
                  <a:schemeClr val="dk2"/>
                </a:solidFill>
                <a:latin typeface="Bitter"/>
                <a:ea typeface="Bitter"/>
                <a:cs typeface="Bitter"/>
                <a:sym typeface="Bitter"/>
              </a:rPr>
              <a:t> La Réunion</a:t>
            </a:r>
            <a:endParaRPr b="1" sz="1800">
              <a:solidFill>
                <a:schemeClr val="dk2"/>
              </a:solidFill>
            </a:endParaRPr>
          </a:p>
          <a:p>
            <a:pPr indent="0" lvl="0" marL="0" rtl="0" algn="l">
              <a:spcBef>
                <a:spcPts val="1200"/>
              </a:spcBef>
              <a:spcAft>
                <a:spcPts val="0"/>
              </a:spcAft>
              <a:buClr>
                <a:schemeClr val="dk1"/>
              </a:buClr>
              <a:buSzPct val="39286"/>
              <a:buFont typeface="Arial"/>
              <a:buNone/>
            </a:pPr>
            <a:r>
              <a:t/>
            </a:r>
            <a:endParaRPr/>
          </a:p>
          <a:p>
            <a:pPr indent="0" lvl="0" marL="0" rtl="0" algn="l">
              <a:spcBef>
                <a:spcPts val="0"/>
              </a:spcBef>
              <a:spcAft>
                <a:spcPts val="0"/>
              </a:spcAft>
              <a:buNone/>
            </a:pPr>
            <a:r>
              <a:t/>
            </a:r>
            <a:endParaRPr b="1" sz="1800">
              <a:solidFill>
                <a:schemeClr val="dk2"/>
              </a:solidFill>
            </a:endParaRPr>
          </a:p>
        </p:txBody>
      </p:sp>
      <p:sp>
        <p:nvSpPr>
          <p:cNvPr id="144" name="Google Shape;144;p35"/>
          <p:cNvSpPr txBox="1"/>
          <p:nvPr>
            <p:ph idx="1" type="body"/>
          </p:nvPr>
        </p:nvSpPr>
        <p:spPr>
          <a:xfrm>
            <a:off x="311700" y="1152475"/>
            <a:ext cx="8694900" cy="34164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rPr b="1" lang="fr" sz="1600">
                <a:solidFill>
                  <a:schemeClr val="dk1"/>
                </a:solidFill>
              </a:rPr>
              <a:t>Renforcer la coopération collectivités / associations</a:t>
            </a:r>
            <a:endParaRPr b="1" sz="1600">
              <a:solidFill>
                <a:schemeClr val="dk1"/>
              </a:solidFill>
            </a:endParaRPr>
          </a:p>
          <a:p>
            <a:pPr indent="-330200" lvl="0" marL="457200" rtl="0" algn="l">
              <a:lnSpc>
                <a:spcPct val="105000"/>
              </a:lnSpc>
              <a:spcBef>
                <a:spcPts val="1200"/>
              </a:spcBef>
              <a:spcAft>
                <a:spcPts val="0"/>
              </a:spcAft>
              <a:buClr>
                <a:schemeClr val="dk1"/>
              </a:buClr>
              <a:buSzPts val="1600"/>
              <a:buChar char="●"/>
            </a:pPr>
            <a:r>
              <a:rPr lang="fr" sz="1600">
                <a:solidFill>
                  <a:schemeClr val="dk1"/>
                </a:solidFill>
              </a:rPr>
              <a:t>Dialogue </a:t>
            </a:r>
            <a:r>
              <a:rPr lang="fr" sz="1600">
                <a:solidFill>
                  <a:schemeClr val="dk1"/>
                </a:solidFill>
              </a:rPr>
              <a:t>avec les communes à la suite du Plaidoyer pour les municipales : sur leur politique de vie associative et pour certaines, sur le projet de labellisation Guid’Asso de leur service vie associative </a:t>
            </a:r>
            <a:endParaRPr sz="1600">
              <a:solidFill>
                <a:schemeClr val="dk1"/>
              </a:solidFill>
            </a:endParaRPr>
          </a:p>
          <a:p>
            <a:pPr indent="-330200" lvl="0" marL="457200" rtl="0" algn="l">
              <a:lnSpc>
                <a:spcPct val="105000"/>
              </a:lnSpc>
              <a:spcBef>
                <a:spcPts val="0"/>
              </a:spcBef>
              <a:spcAft>
                <a:spcPts val="0"/>
              </a:spcAft>
              <a:buClr>
                <a:schemeClr val="dk1"/>
              </a:buClr>
              <a:buSzPts val="1600"/>
              <a:buChar char="●"/>
            </a:pPr>
            <a:r>
              <a:rPr lang="fr" sz="1600">
                <a:solidFill>
                  <a:schemeClr val="dk1"/>
                </a:solidFill>
              </a:rPr>
              <a:t>Charte des engagements réciproques signée à La Réunion en 2017 par 17 collectivités Région, Département, AMDR, 12 communes et 3 EPCI). Groupe de travail </a:t>
            </a:r>
            <a:r>
              <a:rPr lang="fr" sz="1600">
                <a:solidFill>
                  <a:schemeClr val="dk1"/>
                </a:solidFill>
              </a:rPr>
              <a:t>CCEE, CESER, Mouvement associatif régional, DRAJES : </a:t>
            </a:r>
            <a:r>
              <a:rPr lang="fr" sz="1600">
                <a:solidFill>
                  <a:schemeClr val="dk1"/>
                </a:solidFill>
              </a:rPr>
              <a:t>état des lieux et relance </a:t>
            </a:r>
            <a:endParaRPr sz="1600">
              <a:solidFill>
                <a:schemeClr val="dk1"/>
              </a:solidFill>
            </a:endParaRPr>
          </a:p>
          <a:p>
            <a:pPr indent="-330200" lvl="0" marL="457200" rtl="0" algn="l">
              <a:lnSpc>
                <a:spcPct val="105000"/>
              </a:lnSpc>
              <a:spcBef>
                <a:spcPts val="0"/>
              </a:spcBef>
              <a:spcAft>
                <a:spcPts val="0"/>
              </a:spcAft>
              <a:buClr>
                <a:schemeClr val="dk1"/>
              </a:buClr>
              <a:buSzPts val="1600"/>
              <a:buChar char="●"/>
            </a:pPr>
            <a:r>
              <a:rPr lang="fr" sz="1600">
                <a:solidFill>
                  <a:schemeClr val="dk1"/>
                </a:solidFill>
              </a:rPr>
              <a:t>Conférence territoriale de la vie associative en septembre 26, avec une table ronde portant sur les alliances entre associations et collectivités, pour un partenariat plus équilibré </a:t>
            </a:r>
            <a:endParaRPr sz="1600">
              <a:solidFill>
                <a:schemeClr val="dk1"/>
              </a:solidFill>
            </a:endParaRPr>
          </a:p>
        </p:txBody>
      </p:sp>
      <p:pic>
        <p:nvPicPr>
          <p:cNvPr id="145" name="Google Shape;145;p35" title="LMA_Plaidoyer_Outre-Mer_Ville+localisation.png"/>
          <p:cNvPicPr preferRelativeResize="0"/>
          <p:nvPr/>
        </p:nvPicPr>
        <p:blipFill>
          <a:blip r:embed="rId3">
            <a:alphaModFix/>
          </a:blip>
          <a:stretch>
            <a:fillRect/>
          </a:stretch>
        </p:blipFill>
        <p:spPr>
          <a:xfrm>
            <a:off x="7056349" y="-29850"/>
            <a:ext cx="2087649" cy="1508649"/>
          </a:xfrm>
          <a:prstGeom prst="rect">
            <a:avLst/>
          </a:prstGeom>
          <a:noFill/>
          <a:ln>
            <a:noFill/>
          </a:ln>
        </p:spPr>
      </p:pic>
      <p:pic>
        <p:nvPicPr>
          <p:cNvPr id="146" name="Google Shape;146;p35" title="LMA_Plaidoyer_Outre-Mer_La-Reunion.png"/>
          <p:cNvPicPr preferRelativeResize="0"/>
          <p:nvPr/>
        </p:nvPicPr>
        <p:blipFill>
          <a:blip r:embed="rId4">
            <a:alphaModFix/>
          </a:blip>
          <a:stretch>
            <a:fillRect/>
          </a:stretch>
        </p:blipFill>
        <p:spPr>
          <a:xfrm>
            <a:off x="1" y="3634849"/>
            <a:ext cx="2087649" cy="1508653"/>
          </a:xfrm>
          <a:prstGeom prst="rect">
            <a:avLst/>
          </a:prstGeom>
          <a:noFill/>
          <a:ln>
            <a:noFill/>
          </a:ln>
        </p:spPr>
      </p:pic>
      <p:pic>
        <p:nvPicPr>
          <p:cNvPr id="147" name="Google Shape;147;p35"/>
          <p:cNvPicPr preferRelativeResize="0"/>
          <p:nvPr/>
        </p:nvPicPr>
        <p:blipFill>
          <a:blip r:embed="rId5">
            <a:alphaModFix/>
          </a:blip>
          <a:stretch>
            <a:fillRect/>
          </a:stretch>
        </p:blipFill>
        <p:spPr>
          <a:xfrm>
            <a:off x="-27625" y="32725"/>
            <a:ext cx="1411200" cy="1189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95000"/>
              </a:lnSpc>
              <a:spcBef>
                <a:spcPts val="0"/>
              </a:spcBef>
              <a:spcAft>
                <a:spcPts val="800"/>
              </a:spcAft>
              <a:buNone/>
            </a:pPr>
            <a:r>
              <a:rPr lang="fr"/>
              <a:t>Sarah Seck</a:t>
            </a:r>
            <a:endParaRPr/>
          </a:p>
        </p:txBody>
      </p:sp>
      <p:sp>
        <p:nvSpPr>
          <p:cNvPr id="153" name="Google Shape;153;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fr"/>
              <a:t>Le Mouvement associatif de Martinique</a:t>
            </a:r>
            <a:endParaRPr/>
          </a:p>
        </p:txBody>
      </p:sp>
      <p:pic>
        <p:nvPicPr>
          <p:cNvPr id="154" name="Google Shape;154;p36" title="LMA_Plaidoyer_Outre-Mer_Martinique.png"/>
          <p:cNvPicPr preferRelativeResize="0"/>
          <p:nvPr/>
        </p:nvPicPr>
        <p:blipFill>
          <a:blip r:embed="rId3">
            <a:alphaModFix/>
          </a:blip>
          <a:stretch>
            <a:fillRect/>
          </a:stretch>
        </p:blipFill>
        <p:spPr>
          <a:xfrm>
            <a:off x="2026504" y="0"/>
            <a:ext cx="7117491" cy="51434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7"/>
          <p:cNvSpPr txBox="1"/>
          <p:nvPr/>
        </p:nvSpPr>
        <p:spPr>
          <a:xfrm>
            <a:off x="2026042" y="277151"/>
            <a:ext cx="5534700" cy="923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fr" sz="3000" u="none" cap="none" strike="noStrike">
                <a:solidFill>
                  <a:schemeClr val="dk2"/>
                </a:solidFill>
                <a:latin typeface="Bitter"/>
                <a:ea typeface="Bitter"/>
                <a:cs typeface="Bitter"/>
                <a:sym typeface="Bitter"/>
              </a:rPr>
              <a:t>Favoriser l’engagement associatif  local</a:t>
            </a:r>
            <a:endParaRPr sz="3000">
              <a:solidFill>
                <a:schemeClr val="dk2"/>
              </a:solidFill>
              <a:latin typeface="Bitter"/>
              <a:ea typeface="Bitter"/>
              <a:cs typeface="Bitter"/>
              <a:sym typeface="Bitter"/>
            </a:endParaRPr>
          </a:p>
        </p:txBody>
      </p:sp>
      <p:sp>
        <p:nvSpPr>
          <p:cNvPr id="160" name="Google Shape;160;p37"/>
          <p:cNvSpPr txBox="1"/>
          <p:nvPr>
            <p:ph idx="12" type="sldNum"/>
          </p:nvPr>
        </p:nvSpPr>
        <p:spPr>
          <a:xfrm>
            <a:off x="6457950" y="4622034"/>
            <a:ext cx="2057400" cy="273900"/>
          </a:xfrm>
          <a:prstGeom prst="rect">
            <a:avLst/>
          </a:prstGeom>
          <a:noFill/>
          <a:ln>
            <a:noFill/>
          </a:ln>
        </p:spPr>
        <p:txBody>
          <a:bodyPr anchorCtr="0" anchor="ctr" bIns="34275" lIns="68575" spcFirstLastPara="1" rIns="68575" wrap="square" tIns="34275">
            <a:normAutofit/>
          </a:bodyPr>
          <a:lstStyle/>
          <a:p>
            <a:pPr indent="0" lvl="0" marL="0" rtl="0" algn="r">
              <a:spcBef>
                <a:spcPts val="0"/>
              </a:spcBef>
              <a:spcAft>
                <a:spcPts val="0"/>
              </a:spcAft>
              <a:buNone/>
            </a:pPr>
            <a:fld id="{00000000-1234-1234-1234-123412341234}" type="slidenum">
              <a:rPr lang="fr"/>
              <a:t>‹#›</a:t>
            </a:fld>
            <a:endParaRPr>
              <a:solidFill>
                <a:schemeClr val="dk1"/>
              </a:solidFill>
            </a:endParaRPr>
          </a:p>
        </p:txBody>
      </p:sp>
      <p:pic>
        <p:nvPicPr>
          <p:cNvPr id="161" name="Google Shape;161;p37"/>
          <p:cNvPicPr preferRelativeResize="0"/>
          <p:nvPr/>
        </p:nvPicPr>
        <p:blipFill rotWithShape="1">
          <a:blip r:embed="rId3">
            <a:alphaModFix/>
          </a:blip>
          <a:srcRect b="11920" l="13108" r="13211" t="13208"/>
          <a:stretch/>
        </p:blipFill>
        <p:spPr>
          <a:xfrm>
            <a:off x="720525" y="1597305"/>
            <a:ext cx="876782" cy="781293"/>
          </a:xfrm>
          <a:prstGeom prst="rect">
            <a:avLst/>
          </a:prstGeom>
          <a:noFill/>
          <a:ln>
            <a:noFill/>
          </a:ln>
        </p:spPr>
      </p:pic>
      <p:pic>
        <p:nvPicPr>
          <p:cNvPr id="162" name="Google Shape;162;p37"/>
          <p:cNvPicPr preferRelativeResize="0"/>
          <p:nvPr/>
        </p:nvPicPr>
        <p:blipFill rotWithShape="1">
          <a:blip r:embed="rId4">
            <a:alphaModFix/>
          </a:blip>
          <a:srcRect b="0" l="0" r="0" t="0"/>
          <a:stretch/>
        </p:blipFill>
        <p:spPr>
          <a:xfrm>
            <a:off x="4856313" y="1866417"/>
            <a:ext cx="1620201" cy="1025212"/>
          </a:xfrm>
          <a:prstGeom prst="rect">
            <a:avLst/>
          </a:prstGeom>
          <a:noFill/>
          <a:ln>
            <a:noFill/>
          </a:ln>
        </p:spPr>
      </p:pic>
      <p:sp>
        <p:nvSpPr>
          <p:cNvPr id="163" name="Google Shape;163;p37"/>
          <p:cNvSpPr txBox="1"/>
          <p:nvPr/>
        </p:nvSpPr>
        <p:spPr>
          <a:xfrm>
            <a:off x="1458410" y="1953228"/>
            <a:ext cx="2795100" cy="145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fr" sz="900">
                <a:solidFill>
                  <a:schemeClr val="dk1"/>
                </a:solidFill>
                <a:latin typeface="Arial"/>
                <a:ea typeface="Arial"/>
                <a:cs typeface="Arial"/>
                <a:sym typeface="Arial"/>
              </a:rPr>
              <a:t>Les territoires ultramarins sont confrontés à des défis sociaux, économiques et démographiques plus marqués que dans l’hexagone, ce qui renforce la nécessité de disposer d’un tissu associatif structuré et dynamique pour y répondre. Dans ce contexte, favoriser l’engagement associatif permet de renforcer la capacité d’action des citoyens et citoyennes au service de l’intérêt général, de la cohésion sociale et du développement des territoires.</a:t>
            </a:r>
            <a:endParaRPr sz="900">
              <a:solidFill>
                <a:schemeClr val="dk1"/>
              </a:solidFill>
              <a:latin typeface="Arial"/>
              <a:ea typeface="Arial"/>
              <a:cs typeface="Arial"/>
              <a:sym typeface="Arial"/>
            </a:endParaRPr>
          </a:p>
        </p:txBody>
      </p:sp>
      <p:sp>
        <p:nvSpPr>
          <p:cNvPr id="164" name="Google Shape;164;p37"/>
          <p:cNvSpPr txBox="1"/>
          <p:nvPr/>
        </p:nvSpPr>
        <p:spPr>
          <a:xfrm>
            <a:off x="5394910" y="2462196"/>
            <a:ext cx="4183500" cy="1947000"/>
          </a:xfrm>
          <a:prstGeom prst="rect">
            <a:avLst/>
          </a:prstGeom>
          <a:noFill/>
          <a:ln>
            <a:noFill/>
          </a:ln>
        </p:spPr>
        <p:txBody>
          <a:bodyPr anchorCtr="0" anchor="t" bIns="34275" lIns="68575" spcFirstLastPara="1" rIns="68575" wrap="square" tIns="34275">
            <a:spAutoFit/>
          </a:bodyPr>
          <a:lstStyle/>
          <a:p>
            <a:pPr indent="-114300" lvl="0" marL="177800" marR="0" rtl="0" algn="l">
              <a:spcBef>
                <a:spcPts val="0"/>
              </a:spcBef>
              <a:spcAft>
                <a:spcPts val="0"/>
              </a:spcAft>
              <a:buClr>
                <a:schemeClr val="dk2"/>
              </a:buClr>
              <a:buSzPts val="900"/>
              <a:buFont typeface="Arial"/>
              <a:buNone/>
            </a:pPr>
            <a:r>
              <a:t/>
            </a:r>
            <a:endParaRPr b="1" sz="900">
              <a:solidFill>
                <a:schemeClr val="dk1"/>
              </a:solidFill>
              <a:latin typeface="Arial"/>
              <a:ea typeface="Arial"/>
              <a:cs typeface="Arial"/>
              <a:sym typeface="Arial"/>
            </a:endParaRPr>
          </a:p>
          <a:p>
            <a:pPr indent="-114300" lvl="0" marL="177800" marR="0" rtl="0" algn="l">
              <a:spcBef>
                <a:spcPts val="200"/>
              </a:spcBef>
              <a:spcAft>
                <a:spcPts val="0"/>
              </a:spcAft>
              <a:buClr>
                <a:schemeClr val="dk2"/>
              </a:buClr>
              <a:buSzPts val="900"/>
              <a:buFont typeface="Arial"/>
              <a:buNone/>
            </a:pPr>
            <a:r>
              <a:t/>
            </a:r>
            <a:endParaRPr b="1" sz="900">
              <a:solidFill>
                <a:schemeClr val="dk1"/>
              </a:solidFill>
              <a:latin typeface="Arial"/>
              <a:ea typeface="Arial"/>
              <a:cs typeface="Arial"/>
              <a:sym typeface="Arial"/>
            </a:endParaRPr>
          </a:p>
          <a:p>
            <a:pPr indent="-171450" lvl="0" marL="177800" marR="0" rtl="0" algn="l">
              <a:spcBef>
                <a:spcPts val="200"/>
              </a:spcBef>
              <a:spcAft>
                <a:spcPts val="0"/>
              </a:spcAft>
              <a:buClr>
                <a:schemeClr val="dk2"/>
              </a:buClr>
              <a:buSzPts val="900"/>
              <a:buFont typeface="Arial"/>
              <a:buAutoNum type="arabicPeriod"/>
            </a:pPr>
            <a:r>
              <a:rPr b="1" lang="fr" sz="900">
                <a:solidFill>
                  <a:schemeClr val="dk1"/>
                </a:solidFill>
                <a:latin typeface="Arial"/>
                <a:ea typeface="Arial"/>
                <a:cs typeface="Arial"/>
                <a:sym typeface="Arial"/>
              </a:rPr>
              <a:t>Permettre l’engagement bénévole </a:t>
            </a:r>
            <a:r>
              <a:rPr lang="fr" sz="900">
                <a:solidFill>
                  <a:schemeClr val="dk1"/>
                </a:solidFill>
                <a:latin typeface="Arial"/>
                <a:ea typeface="Arial"/>
                <a:cs typeface="Arial"/>
                <a:sym typeface="Arial"/>
              </a:rPr>
              <a:t>des personnes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les plus précaires à travers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la mise en place d’un crédit d’impôt pour les frais bénévoles.</a:t>
            </a:r>
            <a:endParaRPr b="1" sz="900">
              <a:solidFill>
                <a:schemeClr val="dk1"/>
              </a:solidFill>
              <a:latin typeface="Arial"/>
              <a:ea typeface="Arial"/>
              <a:cs typeface="Arial"/>
              <a:sym typeface="Arial"/>
            </a:endParaRPr>
          </a:p>
          <a:p>
            <a:pPr indent="-171450" lvl="0" marL="177800" marR="0" rtl="0" algn="l">
              <a:spcBef>
                <a:spcPts val="200"/>
              </a:spcBef>
              <a:spcAft>
                <a:spcPts val="0"/>
              </a:spcAft>
              <a:buClr>
                <a:schemeClr val="dk2"/>
              </a:buClr>
              <a:buSzPts val="900"/>
              <a:buFont typeface="Arial"/>
              <a:buAutoNum type="arabicPeriod"/>
            </a:pPr>
            <a:r>
              <a:rPr b="1" lang="fr" sz="900">
                <a:solidFill>
                  <a:schemeClr val="dk1"/>
                </a:solidFill>
                <a:latin typeface="Arial"/>
                <a:ea typeface="Arial"/>
                <a:cs typeface="Arial"/>
                <a:sym typeface="Arial"/>
              </a:rPr>
              <a:t>Renforcer la formation </a:t>
            </a:r>
            <a:br>
              <a:rPr b="1" lang="fr" sz="900">
                <a:solidFill>
                  <a:schemeClr val="dk1"/>
                </a:solidFill>
                <a:latin typeface="Arial"/>
                <a:ea typeface="Arial"/>
                <a:cs typeface="Arial"/>
                <a:sym typeface="Arial"/>
              </a:rPr>
            </a:br>
            <a:r>
              <a:rPr b="1" lang="fr" sz="900">
                <a:solidFill>
                  <a:schemeClr val="dk1"/>
                </a:solidFill>
                <a:latin typeface="Arial"/>
                <a:ea typeface="Arial"/>
                <a:cs typeface="Arial"/>
                <a:sym typeface="Arial"/>
              </a:rPr>
              <a:t>des bénévoles, </a:t>
            </a:r>
            <a:r>
              <a:rPr lang="fr" sz="900">
                <a:solidFill>
                  <a:schemeClr val="dk1"/>
                </a:solidFill>
                <a:latin typeface="Arial"/>
                <a:ea typeface="Arial"/>
                <a:cs typeface="Arial"/>
                <a:sym typeface="Arial"/>
              </a:rPr>
              <a:t>notamment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via le FDVA 1.</a:t>
            </a:r>
            <a:endParaRPr sz="1100"/>
          </a:p>
          <a:p>
            <a:pPr indent="-171450" lvl="0" marL="177800" marR="0" rtl="0" algn="l">
              <a:spcBef>
                <a:spcPts val="0"/>
              </a:spcBef>
              <a:spcAft>
                <a:spcPts val="0"/>
              </a:spcAft>
              <a:buClr>
                <a:schemeClr val="dk2"/>
              </a:buClr>
              <a:buSzPts val="900"/>
              <a:buFont typeface="Arial"/>
              <a:buAutoNum type="arabicPeriod"/>
            </a:pPr>
            <a:r>
              <a:rPr b="1" lang="fr" sz="900">
                <a:solidFill>
                  <a:schemeClr val="dk1"/>
                </a:solidFill>
                <a:latin typeface="Arial"/>
                <a:ea typeface="Arial"/>
                <a:cs typeface="Arial"/>
                <a:sym typeface="Arial"/>
              </a:rPr>
              <a:t>Valoriser le bénévolat </a:t>
            </a:r>
            <a:br>
              <a:rPr b="1"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lors des actions prévues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par les collectivités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(journées du bénévolat,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forum d’associations…).</a:t>
            </a:r>
            <a:endParaRPr sz="11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8"/>
          <p:cNvSpPr txBox="1"/>
          <p:nvPr>
            <p:ph type="title"/>
          </p:nvPr>
        </p:nvSpPr>
        <p:spPr>
          <a:xfrm>
            <a:off x="1709275" y="383950"/>
            <a:ext cx="64920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36667"/>
              <a:buFont typeface="Arial"/>
              <a:buNone/>
            </a:pPr>
            <a:r>
              <a:rPr b="1" lang="fr" sz="3000">
                <a:solidFill>
                  <a:schemeClr val="dk2"/>
                </a:solidFill>
                <a:latin typeface="Bitter"/>
                <a:ea typeface="Bitter"/>
                <a:cs typeface="Bitter"/>
                <a:sym typeface="Bitter"/>
              </a:rPr>
              <a:t>Illustrations pour La Martinique</a:t>
            </a:r>
            <a:endParaRPr b="1" sz="1800">
              <a:solidFill>
                <a:schemeClr val="dk2"/>
              </a:solidFill>
            </a:endParaRPr>
          </a:p>
          <a:p>
            <a:pPr indent="0" lvl="0" marL="0" rtl="0" algn="l">
              <a:spcBef>
                <a:spcPts val="1200"/>
              </a:spcBef>
              <a:spcAft>
                <a:spcPts val="0"/>
              </a:spcAft>
              <a:buNone/>
            </a:pPr>
            <a:r>
              <a:t/>
            </a:r>
            <a:endParaRPr/>
          </a:p>
        </p:txBody>
      </p:sp>
      <p:sp>
        <p:nvSpPr>
          <p:cNvPr id="170" name="Google Shape;170;p38"/>
          <p:cNvSpPr txBox="1"/>
          <p:nvPr>
            <p:ph idx="1" type="body"/>
          </p:nvPr>
        </p:nvSpPr>
        <p:spPr>
          <a:xfrm>
            <a:off x="338850" y="1342475"/>
            <a:ext cx="855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fr">
                <a:solidFill>
                  <a:schemeClr val="dk1"/>
                </a:solidFill>
              </a:rPr>
              <a:t>Favoriser l’engagement associatif local</a:t>
            </a:r>
            <a:endParaRPr b="1">
              <a:solidFill>
                <a:schemeClr val="dk1"/>
              </a:solidFill>
            </a:endParaRPr>
          </a:p>
          <a:p>
            <a:pPr indent="-330200" lvl="0" marL="457200" rtl="0" algn="l">
              <a:spcBef>
                <a:spcPts val="1200"/>
              </a:spcBef>
              <a:spcAft>
                <a:spcPts val="0"/>
              </a:spcAft>
              <a:buClr>
                <a:schemeClr val="dk1"/>
              </a:buClr>
              <a:buSzPts val="1600"/>
              <a:buChar char="●"/>
            </a:pPr>
            <a:r>
              <a:rPr lang="fr" sz="1600">
                <a:solidFill>
                  <a:schemeClr val="dk1"/>
                </a:solidFill>
              </a:rPr>
              <a:t>FDVA 1 Formation : co-construction et financement d’un programme </a:t>
            </a:r>
            <a:r>
              <a:rPr lang="fr" sz="1600">
                <a:solidFill>
                  <a:schemeClr val="dk1"/>
                </a:solidFill>
              </a:rPr>
              <a:t>pluriannuel</a:t>
            </a:r>
            <a:r>
              <a:rPr lang="fr" sz="1600">
                <a:solidFill>
                  <a:schemeClr val="dk1"/>
                </a:solidFill>
              </a:rPr>
              <a:t> de formations collectives et transversales </a:t>
            </a:r>
            <a:endParaRPr sz="1600">
              <a:solidFill>
                <a:schemeClr val="dk1"/>
              </a:solidFill>
            </a:endParaRPr>
          </a:p>
          <a:p>
            <a:pPr indent="-330200" lvl="0" marL="457200" rtl="0" algn="l">
              <a:spcBef>
                <a:spcPts val="0"/>
              </a:spcBef>
              <a:spcAft>
                <a:spcPts val="0"/>
              </a:spcAft>
              <a:buClr>
                <a:schemeClr val="dk1"/>
              </a:buClr>
              <a:buSzPts val="1600"/>
              <a:buChar char="●"/>
            </a:pPr>
            <a:r>
              <a:rPr lang="fr" sz="1600">
                <a:solidFill>
                  <a:schemeClr val="dk1"/>
                </a:solidFill>
              </a:rPr>
              <a:t>Implication des communes : planification d’un programme d’informations et de sensibilisation avec les partenaires de la vie associative </a:t>
            </a:r>
            <a:endParaRPr sz="1600">
              <a:solidFill>
                <a:schemeClr val="dk1"/>
              </a:solidFill>
            </a:endParaRPr>
          </a:p>
          <a:p>
            <a:pPr indent="-330200" lvl="0" marL="457200" rtl="0" algn="l">
              <a:spcBef>
                <a:spcPts val="0"/>
              </a:spcBef>
              <a:spcAft>
                <a:spcPts val="0"/>
              </a:spcAft>
              <a:buClr>
                <a:schemeClr val="dk1"/>
              </a:buClr>
              <a:buSzPts val="1600"/>
              <a:buChar char="●"/>
            </a:pPr>
            <a:r>
              <a:rPr lang="fr" sz="1600">
                <a:solidFill>
                  <a:schemeClr val="dk1"/>
                </a:solidFill>
              </a:rPr>
              <a:t>Valorisation : mobilisation des associations, têtes de réseaux et collectivités lors de la journée mondiale du bénévolat le 5 décembre </a:t>
            </a:r>
            <a:endParaRPr sz="1600">
              <a:solidFill>
                <a:schemeClr val="dk1"/>
              </a:solidFill>
            </a:endParaRPr>
          </a:p>
        </p:txBody>
      </p:sp>
      <p:pic>
        <p:nvPicPr>
          <p:cNvPr id="171" name="Google Shape;171;p38" title="Logo valorisation bénévolat.png"/>
          <p:cNvPicPr preferRelativeResize="0"/>
          <p:nvPr/>
        </p:nvPicPr>
        <p:blipFill>
          <a:blip r:embed="rId3">
            <a:alphaModFix/>
          </a:blip>
          <a:stretch>
            <a:fillRect/>
          </a:stretch>
        </p:blipFill>
        <p:spPr>
          <a:xfrm>
            <a:off x="7456725" y="3688750"/>
            <a:ext cx="1687275" cy="1448925"/>
          </a:xfrm>
          <a:prstGeom prst="rect">
            <a:avLst/>
          </a:prstGeom>
          <a:noFill/>
          <a:ln>
            <a:noFill/>
          </a:ln>
        </p:spPr>
      </p:pic>
      <p:pic>
        <p:nvPicPr>
          <p:cNvPr id="172" name="Google Shape;172;p38"/>
          <p:cNvPicPr preferRelativeResize="0"/>
          <p:nvPr/>
        </p:nvPicPr>
        <p:blipFill>
          <a:blip r:embed="rId4">
            <a:alphaModFix/>
          </a:blip>
          <a:stretch>
            <a:fillRect/>
          </a:stretch>
        </p:blipFill>
        <p:spPr>
          <a:xfrm>
            <a:off x="0" y="0"/>
            <a:ext cx="1410725" cy="1267250"/>
          </a:xfrm>
          <a:prstGeom prst="rect">
            <a:avLst/>
          </a:prstGeom>
          <a:noFill/>
          <a:ln>
            <a:noFill/>
          </a:ln>
        </p:spPr>
      </p:pic>
      <p:pic>
        <p:nvPicPr>
          <p:cNvPr id="173" name="Google Shape;173;p38" title="LMA_Plaidoyer_Outre-Mer_Ville+localisation.png"/>
          <p:cNvPicPr preferRelativeResize="0"/>
          <p:nvPr/>
        </p:nvPicPr>
        <p:blipFill>
          <a:blip r:embed="rId5">
            <a:alphaModFix/>
          </a:blip>
          <a:stretch>
            <a:fillRect/>
          </a:stretch>
        </p:blipFill>
        <p:spPr>
          <a:xfrm>
            <a:off x="7056349" y="-29850"/>
            <a:ext cx="2087649" cy="1508649"/>
          </a:xfrm>
          <a:prstGeom prst="rect">
            <a:avLst/>
          </a:prstGeom>
          <a:noFill/>
          <a:ln>
            <a:noFill/>
          </a:ln>
        </p:spPr>
      </p:pic>
      <p:pic>
        <p:nvPicPr>
          <p:cNvPr id="174" name="Google Shape;174;p38" title="LMA_Plaidoyer_Outre-Mer_Martinique.png"/>
          <p:cNvPicPr preferRelativeResize="0"/>
          <p:nvPr/>
        </p:nvPicPr>
        <p:blipFill>
          <a:blip r:embed="rId6">
            <a:alphaModFix/>
          </a:blip>
          <a:stretch>
            <a:fillRect/>
          </a:stretch>
        </p:blipFill>
        <p:spPr>
          <a:xfrm>
            <a:off x="0" y="3005625"/>
            <a:ext cx="2958351" cy="21378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9"/>
          <p:cNvSpPr txBox="1"/>
          <p:nvPr/>
        </p:nvSpPr>
        <p:spPr>
          <a:xfrm>
            <a:off x="2092531" y="277151"/>
            <a:ext cx="5534700" cy="923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 sz="3000">
                <a:solidFill>
                  <a:schemeClr val="dk2"/>
                </a:solidFill>
                <a:latin typeface="Bitter"/>
                <a:ea typeface="Bitter"/>
                <a:cs typeface="Bitter"/>
                <a:sym typeface="Bitter"/>
              </a:rPr>
              <a:t>Simplifier </a:t>
            </a:r>
            <a:br>
              <a:rPr b="1" lang="fr" sz="3000">
                <a:solidFill>
                  <a:schemeClr val="dk2"/>
                </a:solidFill>
                <a:latin typeface="Bitter"/>
                <a:ea typeface="Bitter"/>
                <a:cs typeface="Bitter"/>
                <a:sym typeface="Bitter"/>
              </a:rPr>
            </a:br>
            <a:r>
              <a:rPr b="1" lang="fr" sz="3000">
                <a:solidFill>
                  <a:schemeClr val="dk2"/>
                </a:solidFill>
                <a:latin typeface="Bitter"/>
                <a:ea typeface="Bitter"/>
                <a:cs typeface="Bitter"/>
                <a:sym typeface="Bitter"/>
              </a:rPr>
              <a:t>l’action associative </a:t>
            </a:r>
            <a:endParaRPr sz="3000">
              <a:solidFill>
                <a:schemeClr val="dk2"/>
              </a:solidFill>
              <a:latin typeface="Bitter"/>
              <a:ea typeface="Bitter"/>
              <a:cs typeface="Bitter"/>
              <a:sym typeface="Bitter"/>
            </a:endParaRPr>
          </a:p>
        </p:txBody>
      </p:sp>
      <p:sp>
        <p:nvSpPr>
          <p:cNvPr id="181" name="Google Shape;181;p39"/>
          <p:cNvSpPr txBox="1"/>
          <p:nvPr/>
        </p:nvSpPr>
        <p:spPr>
          <a:xfrm>
            <a:off x="4413567" y="1200542"/>
            <a:ext cx="4183500" cy="3255600"/>
          </a:xfrm>
          <a:prstGeom prst="rect">
            <a:avLst/>
          </a:prstGeom>
          <a:noFill/>
          <a:ln>
            <a:noFill/>
          </a:ln>
        </p:spPr>
        <p:txBody>
          <a:bodyPr anchorCtr="0" anchor="t" bIns="34275" lIns="68575" spcFirstLastPara="1" rIns="68575" wrap="square" tIns="34275">
            <a:spAutoFit/>
          </a:bodyPr>
          <a:lstStyle/>
          <a:p>
            <a:pPr indent="-114300" lvl="0" marL="177800" marR="0" rtl="0" algn="l">
              <a:spcBef>
                <a:spcPts val="0"/>
              </a:spcBef>
              <a:spcAft>
                <a:spcPts val="0"/>
              </a:spcAft>
              <a:buClr>
                <a:schemeClr val="dk2"/>
              </a:buClr>
              <a:buSzPts val="900"/>
              <a:buFont typeface="Arial"/>
              <a:buNone/>
            </a:pPr>
            <a:r>
              <a:t/>
            </a:r>
            <a:endParaRPr sz="900" u="sng">
              <a:solidFill>
                <a:schemeClr val="dk1"/>
              </a:solidFill>
              <a:latin typeface="Arial"/>
              <a:ea typeface="Arial"/>
              <a:cs typeface="Arial"/>
              <a:sym typeface="Arial"/>
            </a:endParaRPr>
          </a:p>
          <a:p>
            <a:pPr indent="-114300" lvl="0" marL="177800" marR="0" rtl="0" algn="l">
              <a:spcBef>
                <a:spcPts val="0"/>
              </a:spcBef>
              <a:spcAft>
                <a:spcPts val="0"/>
              </a:spcAft>
              <a:buClr>
                <a:schemeClr val="dk2"/>
              </a:buClr>
              <a:buSzPts val="900"/>
              <a:buFont typeface="Arial"/>
              <a:buNone/>
            </a:pPr>
            <a:r>
              <a:t/>
            </a:r>
            <a:endParaRPr sz="900" u="sng">
              <a:solidFill>
                <a:schemeClr val="dk1"/>
              </a:solidFill>
              <a:latin typeface="Arial"/>
              <a:ea typeface="Arial"/>
              <a:cs typeface="Arial"/>
              <a:sym typeface="Arial"/>
            </a:endParaRPr>
          </a:p>
          <a:p>
            <a:pPr indent="-114300" lvl="0" marL="177800" marR="0" rtl="0" algn="l">
              <a:spcBef>
                <a:spcPts val="0"/>
              </a:spcBef>
              <a:spcAft>
                <a:spcPts val="0"/>
              </a:spcAft>
              <a:buClr>
                <a:schemeClr val="dk2"/>
              </a:buClr>
              <a:buSzPts val="900"/>
              <a:buFont typeface="Arial"/>
              <a:buNone/>
            </a:pPr>
            <a:r>
              <a:t/>
            </a:r>
            <a:endParaRPr sz="900" u="sng">
              <a:solidFill>
                <a:schemeClr val="dk1"/>
              </a:solidFill>
              <a:latin typeface="Arial"/>
              <a:ea typeface="Arial"/>
              <a:cs typeface="Arial"/>
              <a:sym typeface="Arial"/>
            </a:endParaRPr>
          </a:p>
          <a:p>
            <a:pPr indent="-114300" lvl="0" marL="177800" marR="0" rtl="0" algn="l">
              <a:spcBef>
                <a:spcPts val="0"/>
              </a:spcBef>
              <a:spcAft>
                <a:spcPts val="0"/>
              </a:spcAft>
              <a:buClr>
                <a:schemeClr val="dk2"/>
              </a:buClr>
              <a:buSzPts val="900"/>
              <a:buFont typeface="Arial"/>
              <a:buNone/>
            </a:pPr>
            <a:r>
              <a:t/>
            </a:r>
            <a:endParaRPr sz="900" u="sng">
              <a:solidFill>
                <a:schemeClr val="dk1"/>
              </a:solidFill>
              <a:latin typeface="Arial"/>
              <a:ea typeface="Arial"/>
              <a:cs typeface="Arial"/>
              <a:sym typeface="Arial"/>
            </a:endParaRPr>
          </a:p>
          <a:p>
            <a:pPr indent="-114300" lvl="0" marL="177800" marR="0" rtl="0" algn="l">
              <a:spcBef>
                <a:spcPts val="0"/>
              </a:spcBef>
              <a:spcAft>
                <a:spcPts val="0"/>
              </a:spcAft>
              <a:buClr>
                <a:schemeClr val="dk2"/>
              </a:buClr>
              <a:buSzPts val="900"/>
              <a:buFont typeface="Arial"/>
              <a:buNone/>
            </a:pPr>
            <a:r>
              <a:t/>
            </a:r>
            <a:endParaRPr sz="900" u="sng">
              <a:solidFill>
                <a:schemeClr val="dk1"/>
              </a:solidFill>
              <a:latin typeface="Arial"/>
              <a:ea typeface="Arial"/>
              <a:cs typeface="Arial"/>
              <a:sym typeface="Arial"/>
            </a:endParaRPr>
          </a:p>
          <a:p>
            <a:pPr indent="-114300" lvl="0" marL="177800" marR="0" rtl="0" algn="l">
              <a:spcBef>
                <a:spcPts val="0"/>
              </a:spcBef>
              <a:spcAft>
                <a:spcPts val="0"/>
              </a:spcAft>
              <a:buClr>
                <a:schemeClr val="dk2"/>
              </a:buClr>
              <a:buSzPts val="900"/>
              <a:buFont typeface="Arial"/>
              <a:buNone/>
            </a:pPr>
            <a:r>
              <a:t/>
            </a:r>
            <a:endParaRPr sz="900" u="sng">
              <a:solidFill>
                <a:schemeClr val="dk1"/>
              </a:solidFill>
              <a:latin typeface="Arial"/>
              <a:ea typeface="Arial"/>
              <a:cs typeface="Arial"/>
              <a:sym typeface="Arial"/>
            </a:endParaRPr>
          </a:p>
          <a:p>
            <a:pPr indent="-114300" lvl="0" marL="177800" marR="0" rtl="0" algn="l">
              <a:spcBef>
                <a:spcPts val="0"/>
              </a:spcBef>
              <a:spcAft>
                <a:spcPts val="0"/>
              </a:spcAft>
              <a:buClr>
                <a:schemeClr val="dk2"/>
              </a:buClr>
              <a:buSzPts val="900"/>
              <a:buFont typeface="Arial"/>
              <a:buNone/>
            </a:pPr>
            <a:r>
              <a:t/>
            </a:r>
            <a:endParaRPr sz="900" u="sng">
              <a:solidFill>
                <a:schemeClr val="dk1"/>
              </a:solidFill>
              <a:latin typeface="Arial"/>
              <a:ea typeface="Arial"/>
              <a:cs typeface="Arial"/>
              <a:sym typeface="Arial"/>
            </a:endParaRPr>
          </a:p>
          <a:p>
            <a:pPr indent="-171450" lvl="0" marL="177800" marR="0" rtl="0" algn="l">
              <a:spcBef>
                <a:spcPts val="0"/>
              </a:spcBef>
              <a:spcAft>
                <a:spcPts val="0"/>
              </a:spcAft>
              <a:buClr>
                <a:schemeClr val="dk2"/>
              </a:buClr>
              <a:buSzPts val="900"/>
              <a:buFont typeface="Arial"/>
              <a:buAutoNum type="arabicPeriod" startAt="7"/>
            </a:pPr>
            <a:r>
              <a:rPr b="1" lang="fr" sz="900">
                <a:solidFill>
                  <a:schemeClr val="dk1"/>
                </a:solidFill>
                <a:latin typeface="Arial"/>
                <a:ea typeface="Arial"/>
                <a:cs typeface="Arial"/>
                <a:sym typeface="Arial"/>
              </a:rPr>
              <a:t>Renforcer les acteurs, dispositifs et les politiques publiques </a:t>
            </a:r>
            <a:r>
              <a:rPr lang="fr" sz="900">
                <a:solidFill>
                  <a:schemeClr val="dk1"/>
                </a:solidFill>
                <a:latin typeface="Arial"/>
                <a:ea typeface="Arial"/>
                <a:cs typeface="Arial"/>
                <a:sym typeface="Arial"/>
              </a:rPr>
              <a:t>qui accompagnent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les associations au quotidien : Guid’Asso, Dispositif Local d’Accompagnement (DLA), les têtes de réseaux et associations d’accompagnement, les Maisons des associations.</a:t>
            </a:r>
            <a:endParaRPr sz="900">
              <a:solidFill>
                <a:schemeClr val="dk1"/>
              </a:solidFill>
              <a:latin typeface="Arial"/>
              <a:ea typeface="Arial"/>
              <a:cs typeface="Arial"/>
              <a:sym typeface="Arial"/>
            </a:endParaRPr>
          </a:p>
          <a:p>
            <a:pPr indent="-171450" lvl="0" marL="177800" marR="0" rtl="0" algn="l">
              <a:spcBef>
                <a:spcPts val="0"/>
              </a:spcBef>
              <a:spcAft>
                <a:spcPts val="0"/>
              </a:spcAft>
              <a:buClr>
                <a:schemeClr val="dk1"/>
              </a:buClr>
              <a:buSzPts val="900"/>
              <a:buAutoNum type="arabicPeriod" startAt="7"/>
            </a:pPr>
            <a:r>
              <a:t/>
            </a:r>
            <a:endParaRPr sz="900">
              <a:solidFill>
                <a:schemeClr val="dk1"/>
              </a:solidFill>
            </a:endParaRPr>
          </a:p>
          <a:p>
            <a:pPr indent="-171450" lvl="0" marL="177800" marR="0" rtl="0" algn="l">
              <a:spcBef>
                <a:spcPts val="0"/>
              </a:spcBef>
              <a:spcAft>
                <a:spcPts val="0"/>
              </a:spcAft>
              <a:buClr>
                <a:schemeClr val="dk2"/>
              </a:buClr>
              <a:buSzPts val="900"/>
              <a:buFont typeface="Arial"/>
              <a:buAutoNum type="arabicPeriod" startAt="7"/>
            </a:pPr>
            <a:r>
              <a:rPr b="1" lang="fr" sz="900">
                <a:solidFill>
                  <a:schemeClr val="dk1"/>
                </a:solidFill>
                <a:latin typeface="Arial"/>
                <a:ea typeface="Arial"/>
                <a:cs typeface="Arial"/>
                <a:sym typeface="Arial"/>
              </a:rPr>
              <a:t>Faciliter la gestion administrative des associations </a:t>
            </a:r>
            <a:r>
              <a:rPr lang="fr" sz="900">
                <a:solidFill>
                  <a:schemeClr val="dk1"/>
                </a:solidFill>
                <a:latin typeface="Arial"/>
                <a:ea typeface="Arial"/>
                <a:cs typeface="Arial"/>
                <a:sym typeface="Arial"/>
              </a:rPr>
              <a:t>et les demandes de subventions : sur le modèle de la conférence des financeurs ou de l’appel à projet </a:t>
            </a:r>
            <a:r>
              <a:rPr i="1" lang="fr" sz="900">
                <a:solidFill>
                  <a:schemeClr val="dk1"/>
                </a:solidFill>
                <a:latin typeface="Arial"/>
                <a:ea typeface="Arial"/>
                <a:cs typeface="Arial"/>
                <a:sym typeface="Arial"/>
              </a:rPr>
              <a:t>« Accompagner les familles et développer le territoire » </a:t>
            </a:r>
            <a:r>
              <a:rPr lang="fr" sz="900">
                <a:solidFill>
                  <a:schemeClr val="dk1"/>
                </a:solidFill>
                <a:latin typeface="Arial"/>
                <a:ea typeface="Arial"/>
                <a:cs typeface="Arial"/>
                <a:sym typeface="Arial"/>
              </a:rPr>
              <a:t>(autrefois intitulé </a:t>
            </a:r>
            <a:r>
              <a:rPr i="1" lang="fr" sz="900">
                <a:solidFill>
                  <a:schemeClr val="dk1"/>
                </a:solidFill>
                <a:latin typeface="Arial"/>
                <a:ea typeface="Arial"/>
                <a:cs typeface="Arial"/>
                <a:sym typeface="Arial"/>
              </a:rPr>
              <a:t>« Dites-le nous une seule fois »</a:t>
            </a:r>
            <a:r>
              <a:rPr lang="fr" sz="900">
                <a:solidFill>
                  <a:schemeClr val="dk1"/>
                </a:solidFill>
                <a:latin typeface="Arial"/>
                <a:ea typeface="Arial"/>
                <a:cs typeface="Arial"/>
                <a:sym typeface="Arial"/>
              </a:rPr>
              <a:t>) proposé en Martinique.</a:t>
            </a:r>
            <a:endParaRPr sz="1100"/>
          </a:p>
          <a:p>
            <a:pPr indent="-114300" lvl="0" marL="177800" marR="0" rtl="0" algn="l">
              <a:spcBef>
                <a:spcPts val="0"/>
              </a:spcBef>
              <a:spcAft>
                <a:spcPts val="0"/>
              </a:spcAft>
              <a:buClr>
                <a:schemeClr val="dk2"/>
              </a:buClr>
              <a:buSzPts val="900"/>
              <a:buFont typeface="Arial"/>
              <a:buNone/>
            </a:pPr>
            <a:r>
              <a:t/>
            </a:r>
            <a:endParaRPr sz="900">
              <a:solidFill>
                <a:schemeClr val="dk1"/>
              </a:solidFill>
              <a:latin typeface="Arial"/>
              <a:ea typeface="Arial"/>
              <a:cs typeface="Arial"/>
              <a:sym typeface="Arial"/>
            </a:endParaRPr>
          </a:p>
          <a:p>
            <a:pPr indent="-171450" lvl="0" marL="177800" marR="0" rtl="0" algn="l">
              <a:spcBef>
                <a:spcPts val="0"/>
              </a:spcBef>
              <a:spcAft>
                <a:spcPts val="0"/>
              </a:spcAft>
              <a:buClr>
                <a:schemeClr val="dk2"/>
              </a:buClr>
              <a:buSzPts val="900"/>
              <a:buFont typeface="Arial"/>
              <a:buAutoNum type="arabicPeriod" startAt="7"/>
            </a:pPr>
            <a:r>
              <a:rPr b="1" lang="fr" sz="900">
                <a:solidFill>
                  <a:schemeClr val="dk1"/>
                </a:solidFill>
                <a:latin typeface="Arial"/>
                <a:ea typeface="Arial"/>
                <a:cs typeface="Arial"/>
                <a:sym typeface="Arial"/>
              </a:rPr>
              <a:t>Permettre la mise en place </a:t>
            </a:r>
            <a:br>
              <a:rPr b="1" lang="fr" sz="900">
                <a:solidFill>
                  <a:schemeClr val="dk1"/>
                </a:solidFill>
                <a:latin typeface="Arial"/>
                <a:ea typeface="Arial"/>
                <a:cs typeface="Arial"/>
                <a:sym typeface="Arial"/>
              </a:rPr>
            </a:br>
            <a:r>
              <a:rPr b="1" lang="fr" sz="900">
                <a:solidFill>
                  <a:schemeClr val="dk1"/>
                </a:solidFill>
                <a:latin typeface="Arial"/>
                <a:ea typeface="Arial"/>
                <a:cs typeface="Arial"/>
                <a:sym typeface="Arial"/>
              </a:rPr>
              <a:t>de référents associatifs </a:t>
            </a:r>
            <a:br>
              <a:rPr b="1"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au sein des collectivités ainsi que des référents Outre-mer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au sein des services de l’État : Prévoir des formations dédiées pour ces interlocuteurs.</a:t>
            </a:r>
            <a:endParaRPr sz="1100"/>
          </a:p>
        </p:txBody>
      </p:sp>
      <p:sp>
        <p:nvSpPr>
          <p:cNvPr id="182" name="Google Shape;182;p39"/>
          <p:cNvSpPr txBox="1"/>
          <p:nvPr>
            <p:ph idx="12" type="sldNum"/>
          </p:nvPr>
        </p:nvSpPr>
        <p:spPr>
          <a:xfrm>
            <a:off x="6457950" y="4622034"/>
            <a:ext cx="2057400" cy="273900"/>
          </a:xfrm>
          <a:prstGeom prst="rect">
            <a:avLst/>
          </a:prstGeom>
          <a:noFill/>
          <a:ln>
            <a:noFill/>
          </a:ln>
        </p:spPr>
        <p:txBody>
          <a:bodyPr anchorCtr="0" anchor="ctr" bIns="34275" lIns="68575" spcFirstLastPara="1" rIns="68575" wrap="square" tIns="34275">
            <a:normAutofit/>
          </a:bodyPr>
          <a:lstStyle/>
          <a:p>
            <a:pPr indent="0" lvl="0" marL="0" rtl="0" algn="r">
              <a:spcBef>
                <a:spcPts val="0"/>
              </a:spcBef>
              <a:spcAft>
                <a:spcPts val="0"/>
              </a:spcAft>
              <a:buNone/>
            </a:pPr>
            <a:fld id="{00000000-1234-1234-1234-123412341234}" type="slidenum">
              <a:rPr lang="fr"/>
              <a:t>‹#›</a:t>
            </a:fld>
            <a:endParaRPr>
              <a:solidFill>
                <a:schemeClr val="dk1"/>
              </a:solidFill>
            </a:endParaRPr>
          </a:p>
        </p:txBody>
      </p:sp>
      <p:pic>
        <p:nvPicPr>
          <p:cNvPr id="183" name="Google Shape;183;p39"/>
          <p:cNvPicPr preferRelativeResize="0"/>
          <p:nvPr/>
        </p:nvPicPr>
        <p:blipFill rotWithShape="1">
          <a:blip r:embed="rId3">
            <a:alphaModFix/>
          </a:blip>
          <a:srcRect b="11920" l="13108" r="13211" t="13208"/>
          <a:stretch/>
        </p:blipFill>
        <p:spPr>
          <a:xfrm>
            <a:off x="720525" y="1597305"/>
            <a:ext cx="876782" cy="781293"/>
          </a:xfrm>
          <a:prstGeom prst="rect">
            <a:avLst/>
          </a:prstGeom>
          <a:noFill/>
          <a:ln>
            <a:noFill/>
          </a:ln>
        </p:spPr>
      </p:pic>
      <p:pic>
        <p:nvPicPr>
          <p:cNvPr id="184" name="Google Shape;184;p39"/>
          <p:cNvPicPr preferRelativeResize="0"/>
          <p:nvPr/>
        </p:nvPicPr>
        <p:blipFill rotWithShape="1">
          <a:blip r:embed="rId4">
            <a:alphaModFix/>
          </a:blip>
          <a:srcRect b="0" l="0" r="0" t="0"/>
          <a:stretch/>
        </p:blipFill>
        <p:spPr>
          <a:xfrm>
            <a:off x="4413581" y="1200544"/>
            <a:ext cx="1620201" cy="1025212"/>
          </a:xfrm>
          <a:prstGeom prst="rect">
            <a:avLst/>
          </a:prstGeom>
          <a:noFill/>
          <a:ln>
            <a:noFill/>
          </a:ln>
        </p:spPr>
      </p:pic>
      <p:sp>
        <p:nvSpPr>
          <p:cNvPr id="185" name="Google Shape;185;p39"/>
          <p:cNvSpPr txBox="1"/>
          <p:nvPr/>
        </p:nvSpPr>
        <p:spPr>
          <a:xfrm>
            <a:off x="1397643" y="1944546"/>
            <a:ext cx="2343900" cy="17316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fr" sz="900">
                <a:solidFill>
                  <a:schemeClr val="dk1"/>
                </a:solidFill>
                <a:latin typeface="Arial"/>
                <a:ea typeface="Arial"/>
                <a:cs typeface="Arial"/>
                <a:sym typeface="Arial"/>
              </a:rPr>
              <a:t>Les associations subissent des contraintes importantes en matière de reporting et de multiplication d’appels à projets. Logiques de commandes publiques qui complexifient la gestion des associations et découragent les bénévoles à s’engager. Cette complexité renforce les tensions entre associations et pouvoirs publics et met en lumière </a:t>
            </a:r>
            <a:br>
              <a:rPr b="1" lang="fr" sz="900">
                <a:solidFill>
                  <a:schemeClr val="dk1"/>
                </a:solidFill>
                <a:latin typeface="Arial"/>
                <a:ea typeface="Arial"/>
                <a:cs typeface="Arial"/>
                <a:sym typeface="Arial"/>
              </a:rPr>
            </a:br>
            <a:r>
              <a:rPr b="1" lang="fr" sz="900">
                <a:solidFill>
                  <a:schemeClr val="dk1"/>
                </a:solidFill>
                <a:latin typeface="Arial"/>
                <a:ea typeface="Arial"/>
                <a:cs typeface="Arial"/>
                <a:sym typeface="Arial"/>
              </a:rPr>
              <a:t>un dialogue nécessaire pour aborder </a:t>
            </a:r>
            <a:br>
              <a:rPr b="1" lang="fr" sz="900">
                <a:solidFill>
                  <a:schemeClr val="dk1"/>
                </a:solidFill>
                <a:latin typeface="Arial"/>
                <a:ea typeface="Arial"/>
                <a:cs typeface="Arial"/>
                <a:sym typeface="Arial"/>
              </a:rPr>
            </a:br>
            <a:r>
              <a:rPr b="1" lang="fr" sz="900">
                <a:solidFill>
                  <a:schemeClr val="dk1"/>
                </a:solidFill>
                <a:latin typeface="Arial"/>
                <a:ea typeface="Arial"/>
                <a:cs typeface="Arial"/>
                <a:sym typeface="Arial"/>
              </a:rPr>
              <a:t>les contraintes administratives </a:t>
            </a:r>
            <a:br>
              <a:rPr b="1" lang="fr" sz="900">
                <a:solidFill>
                  <a:schemeClr val="dk1"/>
                </a:solidFill>
                <a:latin typeface="Arial"/>
                <a:ea typeface="Arial"/>
                <a:cs typeface="Arial"/>
                <a:sym typeface="Arial"/>
              </a:rPr>
            </a:br>
            <a:r>
              <a:rPr b="1" lang="fr" sz="900">
                <a:solidFill>
                  <a:schemeClr val="dk1"/>
                </a:solidFill>
                <a:latin typeface="Arial"/>
                <a:ea typeface="Arial"/>
                <a:cs typeface="Arial"/>
                <a:sym typeface="Arial"/>
              </a:rPr>
              <a:t>et les spécificités associatives.</a:t>
            </a:r>
            <a:endParaRPr sz="9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40"/>
          <p:cNvSpPr txBox="1"/>
          <p:nvPr>
            <p:ph type="title"/>
          </p:nvPr>
        </p:nvSpPr>
        <p:spPr>
          <a:xfrm>
            <a:off x="1709275" y="383950"/>
            <a:ext cx="64920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36667"/>
              <a:buFont typeface="Arial"/>
              <a:buNone/>
            </a:pPr>
            <a:r>
              <a:rPr b="1" lang="fr" sz="3000">
                <a:solidFill>
                  <a:schemeClr val="dk2"/>
                </a:solidFill>
                <a:latin typeface="Bitter"/>
                <a:ea typeface="Bitter"/>
                <a:cs typeface="Bitter"/>
                <a:sym typeface="Bitter"/>
              </a:rPr>
              <a:t>Illustrations pour La Martinique</a:t>
            </a:r>
            <a:endParaRPr b="1" sz="1800">
              <a:solidFill>
                <a:schemeClr val="dk2"/>
              </a:solidFill>
            </a:endParaRPr>
          </a:p>
          <a:p>
            <a:pPr indent="0" lvl="0" marL="0" rtl="0" algn="l">
              <a:spcBef>
                <a:spcPts val="1200"/>
              </a:spcBef>
              <a:spcAft>
                <a:spcPts val="0"/>
              </a:spcAft>
              <a:buNone/>
            </a:pPr>
            <a:r>
              <a:t/>
            </a:r>
            <a:endParaRPr/>
          </a:p>
        </p:txBody>
      </p:sp>
      <p:sp>
        <p:nvSpPr>
          <p:cNvPr id="191" name="Google Shape;191;p40"/>
          <p:cNvSpPr txBox="1"/>
          <p:nvPr>
            <p:ph idx="1" type="body"/>
          </p:nvPr>
        </p:nvSpPr>
        <p:spPr>
          <a:xfrm>
            <a:off x="338850" y="134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fr">
                <a:solidFill>
                  <a:schemeClr val="dk1"/>
                </a:solidFill>
              </a:rPr>
              <a:t>Simplifier l’action associative</a:t>
            </a:r>
            <a:r>
              <a:rPr lang="fr">
                <a:solidFill>
                  <a:schemeClr val="dk1"/>
                </a:solidFill>
              </a:rPr>
              <a:t> </a:t>
            </a:r>
            <a:endParaRPr>
              <a:solidFill>
                <a:schemeClr val="dk1"/>
              </a:solidFill>
            </a:endParaRPr>
          </a:p>
          <a:p>
            <a:pPr indent="-342900" lvl="0" marL="457200" rtl="0" algn="l">
              <a:spcBef>
                <a:spcPts val="1200"/>
              </a:spcBef>
              <a:spcAft>
                <a:spcPts val="0"/>
              </a:spcAft>
              <a:buClr>
                <a:schemeClr val="dk1"/>
              </a:buClr>
              <a:buSzPts val="1800"/>
              <a:buChar char="●"/>
            </a:pPr>
            <a:r>
              <a:rPr lang="fr">
                <a:solidFill>
                  <a:schemeClr val="dk1"/>
                </a:solidFill>
              </a:rPr>
              <a:t>Appel à projets commun (services de l’Etat, collectivités)</a:t>
            </a:r>
            <a:endParaRPr>
              <a:solidFill>
                <a:schemeClr val="dk1"/>
              </a:solidFill>
            </a:endParaRPr>
          </a:p>
          <a:p>
            <a:pPr indent="-342900" lvl="0" marL="457200" rtl="0" algn="l">
              <a:spcBef>
                <a:spcPts val="0"/>
              </a:spcBef>
              <a:spcAft>
                <a:spcPts val="0"/>
              </a:spcAft>
              <a:buClr>
                <a:schemeClr val="dk1"/>
              </a:buClr>
              <a:buSzPts val="1800"/>
              <a:buChar char="●"/>
            </a:pPr>
            <a:r>
              <a:rPr lang="fr">
                <a:solidFill>
                  <a:schemeClr val="dk1"/>
                </a:solidFill>
              </a:rPr>
              <a:t>Guid’Asso : labellisation forte des points d’appui à la vie associative en collectivité</a:t>
            </a:r>
            <a:endParaRPr>
              <a:solidFill>
                <a:schemeClr val="dk1"/>
              </a:solidFill>
            </a:endParaRPr>
          </a:p>
          <a:p>
            <a:pPr indent="-342900" lvl="0" marL="457200" rtl="0" algn="l">
              <a:spcBef>
                <a:spcPts val="0"/>
              </a:spcBef>
              <a:spcAft>
                <a:spcPts val="0"/>
              </a:spcAft>
              <a:buClr>
                <a:schemeClr val="dk1"/>
              </a:buClr>
              <a:buSzPts val="1800"/>
              <a:buChar char="●"/>
            </a:pPr>
            <a:r>
              <a:rPr lang="fr">
                <a:solidFill>
                  <a:schemeClr val="dk1"/>
                </a:solidFill>
              </a:rPr>
              <a:t>Sensibilisation des élus et formation des agents de collectivité </a:t>
            </a:r>
            <a:endParaRPr>
              <a:solidFill>
                <a:schemeClr val="dk1"/>
              </a:solidFill>
            </a:endParaRPr>
          </a:p>
          <a:p>
            <a:pPr indent="0" lvl="0" marL="0" rtl="0" algn="l">
              <a:spcBef>
                <a:spcPts val="1200"/>
              </a:spcBef>
              <a:spcAft>
                <a:spcPts val="1200"/>
              </a:spcAft>
              <a:buNone/>
            </a:pPr>
            <a:r>
              <a:t/>
            </a:r>
            <a:endParaRPr>
              <a:solidFill>
                <a:schemeClr val="dk1"/>
              </a:solidFill>
            </a:endParaRPr>
          </a:p>
        </p:txBody>
      </p:sp>
      <p:pic>
        <p:nvPicPr>
          <p:cNvPr id="192" name="Google Shape;192;p40" title="Logo valorisation bénévolat.png"/>
          <p:cNvPicPr preferRelativeResize="0"/>
          <p:nvPr/>
        </p:nvPicPr>
        <p:blipFill>
          <a:blip r:embed="rId3">
            <a:alphaModFix/>
          </a:blip>
          <a:stretch>
            <a:fillRect/>
          </a:stretch>
        </p:blipFill>
        <p:spPr>
          <a:xfrm>
            <a:off x="7056350" y="3344925"/>
            <a:ext cx="2024500" cy="1738525"/>
          </a:xfrm>
          <a:prstGeom prst="rect">
            <a:avLst/>
          </a:prstGeom>
          <a:noFill/>
          <a:ln>
            <a:noFill/>
          </a:ln>
        </p:spPr>
      </p:pic>
      <p:pic>
        <p:nvPicPr>
          <p:cNvPr id="193" name="Google Shape;193;p40" title="LMA_Plaidoyer_Outre-Mer_Ville+localisation.png"/>
          <p:cNvPicPr preferRelativeResize="0"/>
          <p:nvPr/>
        </p:nvPicPr>
        <p:blipFill>
          <a:blip r:embed="rId4">
            <a:alphaModFix/>
          </a:blip>
          <a:stretch>
            <a:fillRect/>
          </a:stretch>
        </p:blipFill>
        <p:spPr>
          <a:xfrm>
            <a:off x="7056349" y="-29850"/>
            <a:ext cx="2087649" cy="1508649"/>
          </a:xfrm>
          <a:prstGeom prst="rect">
            <a:avLst/>
          </a:prstGeom>
          <a:noFill/>
          <a:ln>
            <a:noFill/>
          </a:ln>
        </p:spPr>
      </p:pic>
      <p:pic>
        <p:nvPicPr>
          <p:cNvPr id="194" name="Google Shape;194;p40" title="LMA_Plaidoyer_Outre-Mer_Martinique.png"/>
          <p:cNvPicPr preferRelativeResize="0"/>
          <p:nvPr/>
        </p:nvPicPr>
        <p:blipFill>
          <a:blip r:embed="rId5">
            <a:alphaModFix/>
          </a:blip>
          <a:stretch>
            <a:fillRect/>
          </a:stretch>
        </p:blipFill>
        <p:spPr>
          <a:xfrm>
            <a:off x="0" y="3005625"/>
            <a:ext cx="2958351" cy="2137875"/>
          </a:xfrm>
          <a:prstGeom prst="rect">
            <a:avLst/>
          </a:prstGeom>
          <a:noFill/>
          <a:ln>
            <a:noFill/>
          </a:ln>
        </p:spPr>
      </p:pic>
      <p:pic>
        <p:nvPicPr>
          <p:cNvPr id="195" name="Google Shape;195;p40"/>
          <p:cNvPicPr preferRelativeResize="0"/>
          <p:nvPr/>
        </p:nvPicPr>
        <p:blipFill>
          <a:blip r:embed="rId6">
            <a:alphaModFix/>
          </a:blip>
          <a:stretch>
            <a:fillRect/>
          </a:stretch>
        </p:blipFill>
        <p:spPr>
          <a:xfrm>
            <a:off x="0" y="0"/>
            <a:ext cx="1601300" cy="1268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95000"/>
              </a:lnSpc>
              <a:spcBef>
                <a:spcPts val="0"/>
              </a:spcBef>
              <a:spcAft>
                <a:spcPts val="800"/>
              </a:spcAft>
              <a:buNone/>
            </a:pPr>
            <a:r>
              <a:rPr lang="fr"/>
              <a:t>Lindsay Gopal</a:t>
            </a:r>
            <a:endParaRPr/>
          </a:p>
        </p:txBody>
      </p:sp>
      <p:sp>
        <p:nvSpPr>
          <p:cNvPr id="201" name="Google Shape;201;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fr"/>
              <a:t>Le Mouvement associatif de La Réunion</a:t>
            </a:r>
            <a:endParaRPr/>
          </a:p>
        </p:txBody>
      </p:sp>
      <p:pic>
        <p:nvPicPr>
          <p:cNvPr id="202" name="Google Shape;202;p41" title="LMA_Plaidoyer_Outre-Mer_La-Reunion.png"/>
          <p:cNvPicPr preferRelativeResize="0"/>
          <p:nvPr/>
        </p:nvPicPr>
        <p:blipFill>
          <a:blip r:embed="rId3">
            <a:alphaModFix/>
          </a:blip>
          <a:stretch>
            <a:fillRect/>
          </a:stretch>
        </p:blipFill>
        <p:spPr>
          <a:xfrm>
            <a:off x="2026504" y="0"/>
            <a:ext cx="7117491" cy="51434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42"/>
          <p:cNvPicPr preferRelativeResize="0"/>
          <p:nvPr/>
        </p:nvPicPr>
        <p:blipFill rotWithShape="1">
          <a:blip r:embed="rId3">
            <a:alphaModFix/>
          </a:blip>
          <a:srcRect b="0" l="0" r="0" t="0"/>
          <a:stretch/>
        </p:blipFill>
        <p:spPr>
          <a:xfrm>
            <a:off x="3427141" y="1200550"/>
            <a:ext cx="1620201" cy="1025212"/>
          </a:xfrm>
          <a:prstGeom prst="rect">
            <a:avLst/>
          </a:prstGeom>
          <a:noFill/>
          <a:ln>
            <a:noFill/>
          </a:ln>
        </p:spPr>
      </p:pic>
      <p:sp>
        <p:nvSpPr>
          <p:cNvPr id="208" name="Google Shape;208;p42"/>
          <p:cNvSpPr txBox="1"/>
          <p:nvPr/>
        </p:nvSpPr>
        <p:spPr>
          <a:xfrm>
            <a:off x="2075168" y="277151"/>
            <a:ext cx="5534700" cy="923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 sz="3000">
                <a:solidFill>
                  <a:schemeClr val="dk2"/>
                </a:solidFill>
                <a:latin typeface="Bitter"/>
                <a:ea typeface="Bitter"/>
                <a:cs typeface="Bitter"/>
                <a:sym typeface="Bitter"/>
              </a:rPr>
              <a:t>Développer </a:t>
            </a:r>
            <a:br>
              <a:rPr b="1" lang="fr" sz="3000">
                <a:solidFill>
                  <a:schemeClr val="dk2"/>
                </a:solidFill>
                <a:latin typeface="Bitter"/>
                <a:ea typeface="Bitter"/>
                <a:cs typeface="Bitter"/>
                <a:sym typeface="Bitter"/>
              </a:rPr>
            </a:br>
            <a:r>
              <a:rPr b="1" lang="fr" sz="3000">
                <a:solidFill>
                  <a:schemeClr val="dk2"/>
                </a:solidFill>
                <a:latin typeface="Bitter"/>
                <a:ea typeface="Bitter"/>
                <a:cs typeface="Bitter"/>
                <a:sym typeface="Bitter"/>
              </a:rPr>
              <a:t>l’emploi associatif</a:t>
            </a:r>
            <a:endParaRPr sz="3000">
              <a:solidFill>
                <a:schemeClr val="dk2"/>
              </a:solidFill>
              <a:latin typeface="Bitter"/>
              <a:ea typeface="Bitter"/>
              <a:cs typeface="Bitter"/>
              <a:sym typeface="Bitter"/>
            </a:endParaRPr>
          </a:p>
        </p:txBody>
      </p:sp>
      <p:sp>
        <p:nvSpPr>
          <p:cNvPr id="209" name="Google Shape;209;p42"/>
          <p:cNvSpPr txBox="1"/>
          <p:nvPr/>
        </p:nvSpPr>
        <p:spPr>
          <a:xfrm>
            <a:off x="4822000" y="1483826"/>
            <a:ext cx="4183500" cy="3393900"/>
          </a:xfrm>
          <a:prstGeom prst="rect">
            <a:avLst/>
          </a:prstGeom>
          <a:noFill/>
          <a:ln>
            <a:noFill/>
          </a:ln>
        </p:spPr>
        <p:txBody>
          <a:bodyPr anchorCtr="0" anchor="t" bIns="34275" lIns="68575" spcFirstLastPara="1" rIns="68575" wrap="square" tIns="34275">
            <a:spAutoFit/>
          </a:bodyPr>
          <a:lstStyle/>
          <a:p>
            <a:pPr indent="-171450" lvl="0" marL="177800" marR="0" rtl="0" algn="l">
              <a:spcBef>
                <a:spcPts val="0"/>
              </a:spcBef>
              <a:spcAft>
                <a:spcPts val="0"/>
              </a:spcAft>
              <a:buClr>
                <a:schemeClr val="dk2"/>
              </a:buClr>
              <a:buSzPts val="900"/>
              <a:buFont typeface="Arial"/>
              <a:buAutoNum type="arabicPeriod" startAt="10"/>
            </a:pPr>
            <a:r>
              <a:rPr b="1" lang="fr" sz="900">
                <a:solidFill>
                  <a:schemeClr val="dk1"/>
                </a:solidFill>
                <a:latin typeface="Arial"/>
                <a:ea typeface="Arial"/>
                <a:cs typeface="Arial"/>
                <a:sym typeface="Arial"/>
              </a:rPr>
              <a:t>Travailler une politique de soutien à l’emploi associatif en Outre-mer pour créer des emplois non délocalisables, être utiles aux territoires et favoriser le maintien des compétences en Outre-Mer : </a:t>
            </a:r>
            <a:r>
              <a:rPr lang="fr" sz="900">
                <a:solidFill>
                  <a:schemeClr val="dk1"/>
                </a:solidFill>
                <a:latin typeface="Arial"/>
                <a:ea typeface="Arial"/>
                <a:cs typeface="Arial"/>
                <a:sym typeface="Arial"/>
              </a:rPr>
              <a:t>avec la création d’emplois d’utilité citoyenne répondant aux besoins spécifiques des territoires, le maintien d’aides à l’emploi et la mise en place d’un FONJEP Outre-mer à 12 000 € tenant compte de la vie chère, sans réduire le nombre de postes dédiés.</a:t>
            </a:r>
            <a:endParaRPr sz="900">
              <a:solidFill>
                <a:schemeClr val="dk1"/>
              </a:solidFill>
              <a:latin typeface="Arial"/>
              <a:ea typeface="Arial"/>
              <a:cs typeface="Arial"/>
              <a:sym typeface="Arial"/>
            </a:endParaRPr>
          </a:p>
          <a:p>
            <a:pPr indent="0" lvl="0" marL="0" marR="0" rtl="0" algn="l">
              <a:spcBef>
                <a:spcPts val="0"/>
              </a:spcBef>
              <a:spcAft>
                <a:spcPts val="0"/>
              </a:spcAft>
              <a:buClr>
                <a:schemeClr val="dk2"/>
              </a:buClr>
              <a:buSzPts val="900"/>
              <a:buFont typeface="Arial"/>
              <a:buNone/>
            </a:pPr>
            <a:r>
              <a:t/>
            </a:r>
            <a:endParaRPr sz="900">
              <a:solidFill>
                <a:schemeClr val="dk1"/>
              </a:solidFill>
              <a:latin typeface="Arial"/>
              <a:ea typeface="Arial"/>
              <a:cs typeface="Arial"/>
              <a:sym typeface="Arial"/>
            </a:endParaRPr>
          </a:p>
          <a:p>
            <a:pPr indent="-171450" lvl="0" marL="177800" marR="0" rtl="0" algn="l">
              <a:spcBef>
                <a:spcPts val="0"/>
              </a:spcBef>
              <a:spcAft>
                <a:spcPts val="0"/>
              </a:spcAft>
              <a:buClr>
                <a:schemeClr val="dk2"/>
              </a:buClr>
              <a:buSzPts val="900"/>
              <a:buFont typeface="Arial"/>
              <a:buAutoNum type="arabicPeriod" startAt="10"/>
            </a:pPr>
            <a:r>
              <a:rPr b="1" lang="fr" sz="900">
                <a:solidFill>
                  <a:schemeClr val="dk1"/>
                </a:solidFill>
                <a:latin typeface="Arial"/>
                <a:ea typeface="Arial"/>
                <a:cs typeface="Arial"/>
                <a:sym typeface="Arial"/>
              </a:rPr>
              <a:t>Valoriser l’attractivité des emplois associatifs :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avec l’organisation d’événements dédiés à l’emploi associatif,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la mise en place de référentiels métiers, le développement,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portails d’information…</a:t>
            </a:r>
            <a:endParaRPr sz="1100"/>
          </a:p>
          <a:p>
            <a:pPr indent="-114300" lvl="0" marL="177800" marR="0" rtl="0" algn="l">
              <a:spcBef>
                <a:spcPts val="0"/>
              </a:spcBef>
              <a:spcAft>
                <a:spcPts val="0"/>
              </a:spcAft>
              <a:buClr>
                <a:schemeClr val="dk2"/>
              </a:buClr>
              <a:buSzPts val="900"/>
              <a:buFont typeface="Arial"/>
              <a:buNone/>
            </a:pPr>
            <a:r>
              <a:t/>
            </a:r>
            <a:endParaRPr sz="900">
              <a:solidFill>
                <a:schemeClr val="dk1"/>
              </a:solidFill>
              <a:latin typeface="Arial"/>
              <a:ea typeface="Arial"/>
              <a:cs typeface="Arial"/>
              <a:sym typeface="Arial"/>
            </a:endParaRPr>
          </a:p>
          <a:p>
            <a:pPr indent="-171450" lvl="0" marL="177800" marR="0" rtl="0" algn="l">
              <a:spcBef>
                <a:spcPts val="0"/>
              </a:spcBef>
              <a:spcAft>
                <a:spcPts val="0"/>
              </a:spcAft>
              <a:buClr>
                <a:schemeClr val="dk2"/>
              </a:buClr>
              <a:buSzPts val="900"/>
              <a:buFont typeface="Arial"/>
              <a:buAutoNum type="arabicPeriod" startAt="10"/>
            </a:pPr>
            <a:r>
              <a:rPr b="1" lang="fr" sz="900">
                <a:solidFill>
                  <a:schemeClr val="dk1"/>
                </a:solidFill>
                <a:latin typeface="Arial"/>
                <a:ea typeface="Arial"/>
                <a:cs typeface="Arial"/>
                <a:sym typeface="Arial"/>
              </a:rPr>
              <a:t>Adapter les emplois aux spécificités ultramarines : </a:t>
            </a:r>
            <a:br>
              <a:rPr b="1"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en développant des fonds spécifiques de formation dans les Outre-mer en lien avec les OPCO, en mettant en place des aides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à la mobilité et à l’hébergement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de jeunes salariés.</a:t>
            </a:r>
            <a:endParaRPr sz="1100"/>
          </a:p>
          <a:p>
            <a:pPr indent="-114300" lvl="0" marL="177800" marR="0" rtl="0" algn="l">
              <a:spcBef>
                <a:spcPts val="0"/>
              </a:spcBef>
              <a:spcAft>
                <a:spcPts val="0"/>
              </a:spcAft>
              <a:buClr>
                <a:schemeClr val="dk2"/>
              </a:buClr>
              <a:buSzPts val="900"/>
              <a:buFont typeface="Arial"/>
              <a:buNone/>
            </a:pPr>
            <a:r>
              <a:t/>
            </a:r>
            <a:endParaRPr sz="900">
              <a:solidFill>
                <a:schemeClr val="dk1"/>
              </a:solidFill>
              <a:latin typeface="Arial"/>
              <a:ea typeface="Arial"/>
              <a:cs typeface="Arial"/>
              <a:sym typeface="Arial"/>
            </a:endParaRPr>
          </a:p>
          <a:p>
            <a:pPr indent="-171450" lvl="0" marL="177800" marR="0" rtl="0" algn="l">
              <a:spcBef>
                <a:spcPts val="0"/>
              </a:spcBef>
              <a:spcAft>
                <a:spcPts val="0"/>
              </a:spcAft>
              <a:buClr>
                <a:schemeClr val="dk2"/>
              </a:buClr>
              <a:buSzPts val="900"/>
              <a:buFont typeface="Arial"/>
              <a:buAutoNum type="arabicPeriod" startAt="10"/>
            </a:pPr>
            <a:r>
              <a:rPr b="1" lang="fr" sz="900">
                <a:solidFill>
                  <a:schemeClr val="dk1"/>
                </a:solidFill>
                <a:latin typeface="Arial"/>
                <a:ea typeface="Arial"/>
                <a:cs typeface="Arial"/>
                <a:sym typeface="Arial"/>
              </a:rPr>
              <a:t>Développer le dispositif Prev’Asso qui vise à accompagner les associations employeuses </a:t>
            </a:r>
            <a:r>
              <a:rPr lang="fr" sz="900">
                <a:solidFill>
                  <a:schemeClr val="dk1"/>
                </a:solidFill>
                <a:latin typeface="Arial"/>
                <a:ea typeface="Arial"/>
                <a:cs typeface="Arial"/>
                <a:sym typeface="Arial"/>
              </a:rPr>
              <a:t>confrontées à une situation de crise financière,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afin de sauvegarder leurs projets associatifs et de préserver le maximum d’emplois, comme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à La Réunion.</a:t>
            </a:r>
            <a:endParaRPr sz="1100"/>
          </a:p>
        </p:txBody>
      </p:sp>
      <p:sp>
        <p:nvSpPr>
          <p:cNvPr id="210" name="Google Shape;210;p42"/>
          <p:cNvSpPr txBox="1"/>
          <p:nvPr>
            <p:ph idx="12" type="sldNum"/>
          </p:nvPr>
        </p:nvSpPr>
        <p:spPr>
          <a:xfrm>
            <a:off x="6457950" y="4622034"/>
            <a:ext cx="2057400" cy="273900"/>
          </a:xfrm>
          <a:prstGeom prst="rect">
            <a:avLst/>
          </a:prstGeom>
          <a:noFill/>
          <a:ln>
            <a:noFill/>
          </a:ln>
        </p:spPr>
        <p:txBody>
          <a:bodyPr anchorCtr="0" anchor="ctr" bIns="34275" lIns="68575" spcFirstLastPara="1" rIns="68575" wrap="square" tIns="34275">
            <a:normAutofit/>
          </a:bodyPr>
          <a:lstStyle/>
          <a:p>
            <a:pPr indent="0" lvl="0" marL="0" rtl="0" algn="r">
              <a:spcBef>
                <a:spcPts val="0"/>
              </a:spcBef>
              <a:spcAft>
                <a:spcPts val="0"/>
              </a:spcAft>
              <a:buNone/>
            </a:pPr>
            <a:fld id="{00000000-1234-1234-1234-123412341234}" type="slidenum">
              <a:rPr lang="fr"/>
              <a:t>‹#›</a:t>
            </a:fld>
            <a:endParaRPr>
              <a:solidFill>
                <a:schemeClr val="dk1"/>
              </a:solidFill>
            </a:endParaRPr>
          </a:p>
        </p:txBody>
      </p:sp>
      <p:pic>
        <p:nvPicPr>
          <p:cNvPr id="211" name="Google Shape;211;p42"/>
          <p:cNvPicPr preferRelativeResize="0"/>
          <p:nvPr/>
        </p:nvPicPr>
        <p:blipFill rotWithShape="1">
          <a:blip r:embed="rId4">
            <a:alphaModFix/>
          </a:blip>
          <a:srcRect b="11920" l="13108" r="13211" t="13208"/>
          <a:stretch/>
        </p:blipFill>
        <p:spPr>
          <a:xfrm>
            <a:off x="720525" y="1597305"/>
            <a:ext cx="876782" cy="781293"/>
          </a:xfrm>
          <a:prstGeom prst="rect">
            <a:avLst/>
          </a:prstGeom>
          <a:noFill/>
          <a:ln>
            <a:noFill/>
          </a:ln>
        </p:spPr>
      </p:pic>
      <p:sp>
        <p:nvSpPr>
          <p:cNvPr id="212" name="Google Shape;212;p42"/>
          <p:cNvSpPr txBox="1"/>
          <p:nvPr/>
        </p:nvSpPr>
        <p:spPr>
          <a:xfrm>
            <a:off x="1380281" y="2006590"/>
            <a:ext cx="2161500" cy="1870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fr" sz="900">
                <a:solidFill>
                  <a:schemeClr val="dk1"/>
                </a:solidFill>
                <a:latin typeface="Arial"/>
                <a:ea typeface="Arial"/>
                <a:cs typeface="Arial"/>
                <a:sym typeface="Arial"/>
              </a:rPr>
              <a:t>Les associations ont de grandes difficultés dans leur fonction employeur. En 2025, on a vu l’emploi dans les associations diminuer fortement. Les suppressions d’emplois aidés accentuent ces difficultés alors que l’emploi dans les associations est particulièrement structurant en Outre-mer. Par ailleurs, le niveau de salaire dans </a:t>
            </a:r>
            <a:br>
              <a:rPr b="1" lang="fr" sz="900">
                <a:solidFill>
                  <a:schemeClr val="dk1"/>
                </a:solidFill>
                <a:latin typeface="Arial"/>
                <a:ea typeface="Arial"/>
                <a:cs typeface="Arial"/>
                <a:sym typeface="Arial"/>
              </a:rPr>
            </a:br>
            <a:r>
              <a:rPr b="1" lang="fr" sz="900">
                <a:solidFill>
                  <a:schemeClr val="dk1"/>
                </a:solidFill>
                <a:latin typeface="Arial"/>
                <a:ea typeface="Arial"/>
                <a:cs typeface="Arial"/>
                <a:sym typeface="Arial"/>
              </a:rPr>
              <a:t>les associations ajoute une difficulté supplémentaire en raison du coût de la vie, supérieur à l’hexagone.</a:t>
            </a:r>
            <a:endParaRPr sz="900">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43"/>
          <p:cNvSpPr txBox="1"/>
          <p:nvPr>
            <p:ph type="title"/>
          </p:nvPr>
        </p:nvSpPr>
        <p:spPr>
          <a:xfrm>
            <a:off x="1437875" y="506100"/>
            <a:ext cx="5487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36667"/>
              <a:buFont typeface="Arial"/>
              <a:buNone/>
            </a:pPr>
            <a:r>
              <a:rPr b="1" lang="fr" sz="3000">
                <a:solidFill>
                  <a:schemeClr val="dk2"/>
                </a:solidFill>
                <a:latin typeface="Bitter"/>
                <a:ea typeface="Bitter"/>
                <a:cs typeface="Bitter"/>
                <a:sym typeface="Bitter"/>
              </a:rPr>
              <a:t>Enjeux prioritaires à La Réunion</a:t>
            </a:r>
            <a:endParaRPr b="1" sz="1800">
              <a:solidFill>
                <a:schemeClr val="dk2"/>
              </a:solidFill>
            </a:endParaRPr>
          </a:p>
          <a:p>
            <a:pPr indent="0" lvl="0" marL="0" rtl="0" algn="l">
              <a:spcBef>
                <a:spcPts val="1200"/>
              </a:spcBef>
              <a:spcAft>
                <a:spcPts val="0"/>
              </a:spcAft>
              <a:buClr>
                <a:schemeClr val="dk1"/>
              </a:buClr>
              <a:buSzPct val="39286"/>
              <a:buFont typeface="Arial"/>
              <a:buNone/>
            </a:pPr>
            <a:r>
              <a:t/>
            </a:r>
            <a:endParaRPr/>
          </a:p>
          <a:p>
            <a:pPr indent="0" lvl="0" marL="0" rtl="0" algn="l">
              <a:spcBef>
                <a:spcPts val="0"/>
              </a:spcBef>
              <a:spcAft>
                <a:spcPts val="0"/>
              </a:spcAft>
              <a:buNone/>
            </a:pPr>
            <a:r>
              <a:t/>
            </a:r>
            <a:endParaRPr b="1" sz="1800">
              <a:solidFill>
                <a:schemeClr val="dk2"/>
              </a:solidFill>
            </a:endParaRPr>
          </a:p>
        </p:txBody>
      </p:sp>
      <p:sp>
        <p:nvSpPr>
          <p:cNvPr id="218" name="Google Shape;218;p43"/>
          <p:cNvSpPr txBox="1"/>
          <p:nvPr>
            <p:ph idx="1" type="body"/>
          </p:nvPr>
        </p:nvSpPr>
        <p:spPr>
          <a:xfrm>
            <a:off x="311700" y="1152475"/>
            <a:ext cx="8694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fr">
                <a:solidFill>
                  <a:schemeClr val="dk1"/>
                </a:solidFill>
              </a:rPr>
              <a:t>Développer l’emploi associatif</a:t>
            </a:r>
            <a:endParaRPr b="1" sz="1600">
              <a:solidFill>
                <a:schemeClr val="dk1"/>
              </a:solidFill>
            </a:endParaRPr>
          </a:p>
          <a:p>
            <a:pPr indent="-342900" lvl="0" marL="457200" rtl="0" algn="l">
              <a:spcBef>
                <a:spcPts val="1200"/>
              </a:spcBef>
              <a:spcAft>
                <a:spcPts val="0"/>
              </a:spcAft>
              <a:buClr>
                <a:schemeClr val="dk1"/>
              </a:buClr>
              <a:buSzPts val="1800"/>
              <a:buChar char="●"/>
            </a:pPr>
            <a:r>
              <a:rPr lang="fr" sz="1500">
                <a:solidFill>
                  <a:schemeClr val="dk1"/>
                </a:solidFill>
              </a:rPr>
              <a:t>11,7 % des salariés du privé travaillent dans une association à La Réunion (9 % dans l'Hexagone), dont une large part en contrats aidés</a:t>
            </a:r>
            <a:endParaRPr sz="1500">
              <a:solidFill>
                <a:schemeClr val="dk1"/>
              </a:solidFill>
            </a:endParaRPr>
          </a:p>
          <a:p>
            <a:pPr indent="-342900" lvl="0" marL="457200" rtl="0" algn="l">
              <a:spcBef>
                <a:spcPts val="0"/>
              </a:spcBef>
              <a:spcAft>
                <a:spcPts val="0"/>
              </a:spcAft>
              <a:buClr>
                <a:schemeClr val="dk1"/>
              </a:buClr>
              <a:buSzPts val="1800"/>
              <a:buChar char="●"/>
            </a:pPr>
            <a:r>
              <a:rPr lang="fr" sz="1500">
                <a:solidFill>
                  <a:schemeClr val="dk1"/>
                </a:solidFill>
              </a:rPr>
              <a:t>En 2026, baisse drastique à 4000 contrats PEC (contre 10 000 en 2025), réduction de la durée à 6 mois (contre 10 mois en 2025), abaissement du taux de prise en charge à 40% du SMIC (contre 50%). Annonce tombée en Mai, alors que les budgets étaient déjà votés. Mise en péril des services essentiels comme : garderie, périscolaire, centres de loisirs, services de proximité </a:t>
            </a:r>
            <a:endParaRPr sz="1500">
              <a:solidFill>
                <a:schemeClr val="dk1"/>
              </a:solidFill>
            </a:endParaRPr>
          </a:p>
          <a:p>
            <a:pPr indent="-323850" lvl="0" marL="457200" rtl="0" algn="l">
              <a:spcBef>
                <a:spcPts val="0"/>
              </a:spcBef>
              <a:spcAft>
                <a:spcPts val="0"/>
              </a:spcAft>
              <a:buClr>
                <a:schemeClr val="dk1"/>
              </a:buClr>
              <a:buSzPts val="1500"/>
              <a:buChar char="●"/>
            </a:pPr>
            <a:r>
              <a:rPr b="1" lang="fr" sz="1500">
                <a:solidFill>
                  <a:schemeClr val="dk1"/>
                </a:solidFill>
              </a:rPr>
              <a:t>Enjeu pour le territoire</a:t>
            </a:r>
            <a:r>
              <a:rPr lang="fr" sz="1500">
                <a:solidFill>
                  <a:schemeClr val="dk1"/>
                </a:solidFill>
              </a:rPr>
              <a:t> : Remplacer les contrats temporaires, qui entretiennent la précarité, par des parcours qualifiants et des emplois pérennes, sécurisés par des conventions pluriannuelles</a:t>
            </a:r>
            <a:endParaRPr sz="1600">
              <a:solidFill>
                <a:schemeClr val="dk1"/>
              </a:solidFill>
            </a:endParaRPr>
          </a:p>
        </p:txBody>
      </p:sp>
      <p:pic>
        <p:nvPicPr>
          <p:cNvPr id="219" name="Google Shape;219;p43" title="LMA_Plaidoyer_Outre-Mer_Ville+localisation.png"/>
          <p:cNvPicPr preferRelativeResize="0"/>
          <p:nvPr/>
        </p:nvPicPr>
        <p:blipFill>
          <a:blip r:embed="rId3">
            <a:alphaModFix/>
          </a:blip>
          <a:stretch>
            <a:fillRect/>
          </a:stretch>
        </p:blipFill>
        <p:spPr>
          <a:xfrm>
            <a:off x="7056349" y="-29850"/>
            <a:ext cx="2087649" cy="1508649"/>
          </a:xfrm>
          <a:prstGeom prst="rect">
            <a:avLst/>
          </a:prstGeom>
          <a:noFill/>
          <a:ln>
            <a:noFill/>
          </a:ln>
        </p:spPr>
      </p:pic>
      <p:pic>
        <p:nvPicPr>
          <p:cNvPr id="220" name="Google Shape;220;p43" title="LMA_Plaidoyer_Outre-Mer_La-Reunion.png"/>
          <p:cNvPicPr preferRelativeResize="0"/>
          <p:nvPr/>
        </p:nvPicPr>
        <p:blipFill>
          <a:blip r:embed="rId4">
            <a:alphaModFix/>
          </a:blip>
          <a:stretch>
            <a:fillRect/>
          </a:stretch>
        </p:blipFill>
        <p:spPr>
          <a:xfrm>
            <a:off x="1" y="3634849"/>
            <a:ext cx="2087649" cy="1508653"/>
          </a:xfrm>
          <a:prstGeom prst="rect">
            <a:avLst/>
          </a:prstGeom>
          <a:noFill/>
          <a:ln>
            <a:noFill/>
          </a:ln>
        </p:spPr>
      </p:pic>
      <p:pic>
        <p:nvPicPr>
          <p:cNvPr id="221" name="Google Shape;221;p43"/>
          <p:cNvPicPr preferRelativeResize="0"/>
          <p:nvPr/>
        </p:nvPicPr>
        <p:blipFill>
          <a:blip r:embed="rId5">
            <a:alphaModFix/>
          </a:blip>
          <a:stretch>
            <a:fillRect/>
          </a:stretch>
        </p:blipFill>
        <p:spPr>
          <a:xfrm>
            <a:off x="0" y="0"/>
            <a:ext cx="1356450" cy="12155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5" name="Shape 225"/>
        <p:cNvGrpSpPr/>
        <p:nvPr/>
      </p:nvGrpSpPr>
      <p:grpSpPr>
        <a:xfrm>
          <a:off x="0" y="0"/>
          <a:ext cx="0" cy="0"/>
          <a:chOff x="0" y="0"/>
          <a:chExt cx="0" cy="0"/>
        </a:xfrm>
      </p:grpSpPr>
      <p:pic>
        <p:nvPicPr>
          <p:cNvPr id="226" name="Google Shape;226;p44"/>
          <p:cNvPicPr preferRelativeResize="0"/>
          <p:nvPr/>
        </p:nvPicPr>
        <p:blipFill rotWithShape="1">
          <a:blip r:embed="rId3">
            <a:alphaModFix/>
          </a:blip>
          <a:srcRect b="0" l="0" r="0" t="0"/>
          <a:stretch/>
        </p:blipFill>
        <p:spPr>
          <a:xfrm>
            <a:off x="3632291" y="1371600"/>
            <a:ext cx="1620201" cy="1025212"/>
          </a:xfrm>
          <a:prstGeom prst="rect">
            <a:avLst/>
          </a:prstGeom>
          <a:noFill/>
          <a:ln>
            <a:noFill/>
          </a:ln>
        </p:spPr>
      </p:pic>
      <p:pic>
        <p:nvPicPr>
          <p:cNvPr id="227" name="Google Shape;227;p44"/>
          <p:cNvPicPr preferRelativeResize="0"/>
          <p:nvPr/>
        </p:nvPicPr>
        <p:blipFill rotWithShape="1">
          <a:blip r:embed="rId4">
            <a:alphaModFix/>
          </a:blip>
          <a:srcRect b="11920" l="13108" r="13211" t="13208"/>
          <a:stretch/>
        </p:blipFill>
        <p:spPr>
          <a:xfrm>
            <a:off x="720525" y="1597305"/>
            <a:ext cx="876782" cy="781293"/>
          </a:xfrm>
          <a:prstGeom prst="rect">
            <a:avLst/>
          </a:prstGeom>
          <a:noFill/>
          <a:ln>
            <a:noFill/>
          </a:ln>
        </p:spPr>
      </p:pic>
      <p:sp>
        <p:nvSpPr>
          <p:cNvPr id="228" name="Google Shape;228;p44"/>
          <p:cNvSpPr txBox="1"/>
          <p:nvPr/>
        </p:nvSpPr>
        <p:spPr>
          <a:xfrm>
            <a:off x="2075169" y="277151"/>
            <a:ext cx="6788400" cy="923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 sz="3000">
                <a:solidFill>
                  <a:schemeClr val="dk2"/>
                </a:solidFill>
                <a:latin typeface="Bitter"/>
                <a:ea typeface="Bitter"/>
                <a:cs typeface="Bitter"/>
                <a:sym typeface="Bitter"/>
              </a:rPr>
              <a:t>Soutenir le financement et </a:t>
            </a:r>
            <a:br>
              <a:rPr b="1" lang="fr" sz="3000">
                <a:solidFill>
                  <a:schemeClr val="dk2"/>
                </a:solidFill>
                <a:latin typeface="Bitter"/>
                <a:ea typeface="Bitter"/>
                <a:cs typeface="Bitter"/>
                <a:sym typeface="Bitter"/>
              </a:rPr>
            </a:br>
            <a:r>
              <a:rPr b="1" lang="fr" sz="3000">
                <a:solidFill>
                  <a:schemeClr val="dk2"/>
                </a:solidFill>
                <a:latin typeface="Bitter"/>
                <a:ea typeface="Bitter"/>
                <a:cs typeface="Bitter"/>
                <a:sym typeface="Bitter"/>
              </a:rPr>
              <a:t>le développement des associations</a:t>
            </a:r>
            <a:endParaRPr sz="3000">
              <a:solidFill>
                <a:schemeClr val="dk2"/>
              </a:solidFill>
              <a:latin typeface="Bitter"/>
              <a:ea typeface="Bitter"/>
              <a:cs typeface="Bitter"/>
              <a:sym typeface="Bitter"/>
            </a:endParaRPr>
          </a:p>
        </p:txBody>
      </p:sp>
      <p:sp>
        <p:nvSpPr>
          <p:cNvPr id="229" name="Google Shape;229;p44"/>
          <p:cNvSpPr txBox="1"/>
          <p:nvPr/>
        </p:nvSpPr>
        <p:spPr>
          <a:xfrm>
            <a:off x="1336876" y="1980548"/>
            <a:ext cx="2196300" cy="20088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fr" sz="900">
                <a:solidFill>
                  <a:schemeClr val="dk1"/>
                </a:solidFill>
                <a:latin typeface="Arial"/>
                <a:ea typeface="Arial"/>
                <a:cs typeface="Arial"/>
                <a:sym typeface="Arial"/>
              </a:rPr>
              <a:t>Les baisses de financement ont très largement fragilisé le tissu associatif tandis que dans le même temps, </a:t>
            </a:r>
            <a:br>
              <a:rPr b="1" lang="fr" sz="900">
                <a:solidFill>
                  <a:schemeClr val="dk1"/>
                </a:solidFill>
                <a:latin typeface="Arial"/>
                <a:ea typeface="Arial"/>
                <a:cs typeface="Arial"/>
                <a:sym typeface="Arial"/>
              </a:rPr>
            </a:br>
            <a:r>
              <a:rPr b="1" lang="fr" sz="900">
                <a:solidFill>
                  <a:schemeClr val="dk1"/>
                </a:solidFill>
                <a:latin typeface="Arial"/>
                <a:ea typeface="Arial"/>
                <a:cs typeface="Arial"/>
                <a:sym typeface="Arial"/>
              </a:rPr>
              <a:t>les besoins n’ont eu de cesse d’augmenter. Les associations sont fragilisées notamment dans leur trésorerie. Ce sujet est d’autant plus important en Outre-mer que certaines structures publiques ont de très forts retards de paiements et que les associations n’ont pas toujours </a:t>
            </a:r>
            <a:br>
              <a:rPr b="1" lang="fr" sz="900">
                <a:solidFill>
                  <a:schemeClr val="dk1"/>
                </a:solidFill>
                <a:latin typeface="Arial"/>
                <a:ea typeface="Arial"/>
                <a:cs typeface="Arial"/>
                <a:sym typeface="Arial"/>
              </a:rPr>
            </a:br>
            <a:r>
              <a:rPr b="1" lang="fr" sz="900">
                <a:solidFill>
                  <a:schemeClr val="dk1"/>
                </a:solidFill>
                <a:latin typeface="Arial"/>
                <a:ea typeface="Arial"/>
                <a:cs typeface="Arial"/>
                <a:sym typeface="Arial"/>
              </a:rPr>
              <a:t>de visibilité sur les calendriers </a:t>
            </a:r>
            <a:br>
              <a:rPr b="1" lang="fr" sz="900">
                <a:solidFill>
                  <a:schemeClr val="dk1"/>
                </a:solidFill>
                <a:latin typeface="Arial"/>
                <a:ea typeface="Arial"/>
                <a:cs typeface="Arial"/>
                <a:sym typeface="Arial"/>
              </a:rPr>
            </a:br>
            <a:r>
              <a:rPr b="1" lang="fr" sz="900">
                <a:solidFill>
                  <a:schemeClr val="dk1"/>
                </a:solidFill>
                <a:latin typeface="Arial"/>
                <a:ea typeface="Arial"/>
                <a:cs typeface="Arial"/>
                <a:sym typeface="Arial"/>
              </a:rPr>
              <a:t>et les critères d’attribution d’appels </a:t>
            </a:r>
            <a:br>
              <a:rPr b="1" lang="fr" sz="900">
                <a:solidFill>
                  <a:schemeClr val="dk1"/>
                </a:solidFill>
                <a:latin typeface="Arial"/>
                <a:ea typeface="Arial"/>
                <a:cs typeface="Arial"/>
                <a:sym typeface="Arial"/>
              </a:rPr>
            </a:br>
            <a:r>
              <a:rPr b="1" lang="fr" sz="900">
                <a:solidFill>
                  <a:schemeClr val="dk1"/>
                </a:solidFill>
                <a:latin typeface="Arial"/>
                <a:ea typeface="Arial"/>
                <a:cs typeface="Arial"/>
                <a:sym typeface="Arial"/>
              </a:rPr>
              <a:t>à projets.</a:t>
            </a:r>
            <a:endParaRPr sz="900">
              <a:solidFill>
                <a:schemeClr val="dk1"/>
              </a:solidFill>
              <a:latin typeface="Arial"/>
              <a:ea typeface="Arial"/>
              <a:cs typeface="Arial"/>
              <a:sym typeface="Arial"/>
            </a:endParaRPr>
          </a:p>
        </p:txBody>
      </p:sp>
      <p:sp>
        <p:nvSpPr>
          <p:cNvPr id="230" name="Google Shape;230;p44"/>
          <p:cNvSpPr txBox="1"/>
          <p:nvPr/>
        </p:nvSpPr>
        <p:spPr>
          <a:xfrm>
            <a:off x="4437488" y="1881924"/>
            <a:ext cx="4183500" cy="2424300"/>
          </a:xfrm>
          <a:prstGeom prst="rect">
            <a:avLst/>
          </a:prstGeom>
          <a:noFill/>
          <a:ln>
            <a:noFill/>
          </a:ln>
        </p:spPr>
        <p:txBody>
          <a:bodyPr anchorCtr="0" anchor="t" bIns="34275" lIns="68575" spcFirstLastPara="1" rIns="68575" wrap="square" tIns="34275">
            <a:spAutoFit/>
          </a:bodyPr>
          <a:lstStyle/>
          <a:p>
            <a:pPr indent="-171450" lvl="0" marL="177800" marR="0" rtl="0" algn="l">
              <a:spcBef>
                <a:spcPts val="0"/>
              </a:spcBef>
              <a:spcAft>
                <a:spcPts val="0"/>
              </a:spcAft>
              <a:buClr>
                <a:schemeClr val="dk2"/>
              </a:buClr>
              <a:buSzPts val="900"/>
              <a:buFont typeface="Arial"/>
              <a:buAutoNum type="arabicPeriod" startAt="14"/>
            </a:pPr>
            <a:r>
              <a:rPr b="1" lang="fr" sz="900">
                <a:solidFill>
                  <a:schemeClr val="dk1"/>
                </a:solidFill>
                <a:latin typeface="Arial"/>
                <a:ea typeface="Arial"/>
                <a:cs typeface="Arial"/>
                <a:sym typeface="Arial"/>
              </a:rPr>
              <a:t>Apporter un soutien matériel </a:t>
            </a:r>
            <a:br>
              <a:rPr b="1"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aux associations, notamment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en matière de locaux.</a:t>
            </a:r>
            <a:endParaRPr sz="1100"/>
          </a:p>
          <a:p>
            <a:pPr indent="-114300" lvl="0" marL="177800" marR="0" rtl="0" algn="l">
              <a:spcBef>
                <a:spcPts val="0"/>
              </a:spcBef>
              <a:spcAft>
                <a:spcPts val="0"/>
              </a:spcAft>
              <a:buClr>
                <a:schemeClr val="dk2"/>
              </a:buClr>
              <a:buSzPts val="900"/>
              <a:buFont typeface="Arial"/>
              <a:buNone/>
            </a:pPr>
            <a:r>
              <a:t/>
            </a:r>
            <a:endParaRPr sz="900">
              <a:solidFill>
                <a:schemeClr val="dk1"/>
              </a:solidFill>
              <a:latin typeface="Arial"/>
              <a:ea typeface="Arial"/>
              <a:cs typeface="Arial"/>
              <a:sym typeface="Arial"/>
            </a:endParaRPr>
          </a:p>
          <a:p>
            <a:pPr indent="-171450" lvl="0" marL="177800" marR="0" rtl="0" algn="l">
              <a:spcBef>
                <a:spcPts val="0"/>
              </a:spcBef>
              <a:spcAft>
                <a:spcPts val="0"/>
              </a:spcAft>
              <a:buClr>
                <a:schemeClr val="dk2"/>
              </a:buClr>
              <a:buSzPts val="900"/>
              <a:buFont typeface="Arial"/>
              <a:buAutoNum type="arabicPeriod" startAt="14"/>
            </a:pPr>
            <a:r>
              <a:rPr b="1" lang="fr" sz="900">
                <a:solidFill>
                  <a:schemeClr val="dk1"/>
                </a:solidFill>
                <a:latin typeface="Arial"/>
                <a:ea typeface="Arial"/>
                <a:cs typeface="Arial"/>
                <a:sym typeface="Arial"/>
              </a:rPr>
              <a:t>Renforcer et sécuriser le financement </a:t>
            </a:r>
            <a:br>
              <a:rPr b="1" lang="fr" sz="900">
                <a:solidFill>
                  <a:schemeClr val="dk1"/>
                </a:solidFill>
                <a:latin typeface="Arial"/>
                <a:ea typeface="Arial"/>
                <a:cs typeface="Arial"/>
                <a:sym typeface="Arial"/>
              </a:rPr>
            </a:br>
            <a:r>
              <a:rPr b="1" lang="fr" sz="900">
                <a:solidFill>
                  <a:schemeClr val="dk1"/>
                </a:solidFill>
                <a:latin typeface="Arial"/>
                <a:ea typeface="Arial"/>
                <a:cs typeface="Arial"/>
                <a:sym typeface="Arial"/>
              </a:rPr>
              <a:t>des associations : </a:t>
            </a:r>
            <a:r>
              <a:rPr lang="fr" sz="900">
                <a:solidFill>
                  <a:schemeClr val="dk1"/>
                </a:solidFill>
                <a:latin typeface="Arial"/>
                <a:ea typeface="Arial"/>
                <a:cs typeface="Arial"/>
                <a:sym typeface="Arial"/>
              </a:rPr>
              <a:t>convention pluriannuelle, subvention de fonctionnement, versement d’acomptes dès la notification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du financement, paiement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dans les délais.</a:t>
            </a:r>
            <a:endParaRPr sz="1100"/>
          </a:p>
          <a:p>
            <a:pPr indent="0" lvl="0" marL="0" marR="0" rtl="0" algn="l">
              <a:spcBef>
                <a:spcPts val="0"/>
              </a:spcBef>
              <a:spcAft>
                <a:spcPts val="0"/>
              </a:spcAft>
              <a:buClr>
                <a:schemeClr val="dk2"/>
              </a:buClr>
              <a:buSzPts val="900"/>
              <a:buFont typeface="Arial"/>
              <a:buNone/>
            </a:pPr>
            <a:r>
              <a:t/>
            </a:r>
            <a:endParaRPr b="1" sz="900">
              <a:solidFill>
                <a:schemeClr val="dk1"/>
              </a:solidFill>
              <a:latin typeface="Arial"/>
              <a:ea typeface="Arial"/>
              <a:cs typeface="Arial"/>
              <a:sym typeface="Arial"/>
            </a:endParaRPr>
          </a:p>
          <a:p>
            <a:pPr indent="-171450" lvl="0" marL="177800" marR="0" rtl="0" algn="l">
              <a:spcBef>
                <a:spcPts val="0"/>
              </a:spcBef>
              <a:spcAft>
                <a:spcPts val="0"/>
              </a:spcAft>
              <a:buClr>
                <a:schemeClr val="dk2"/>
              </a:buClr>
              <a:buSzPts val="900"/>
              <a:buFont typeface="Arial"/>
              <a:buAutoNum type="arabicPeriod" startAt="14"/>
            </a:pPr>
            <a:r>
              <a:rPr b="1" lang="fr" sz="900">
                <a:solidFill>
                  <a:schemeClr val="dk1"/>
                </a:solidFill>
                <a:latin typeface="Arial"/>
                <a:ea typeface="Arial"/>
                <a:cs typeface="Arial"/>
                <a:sym typeface="Arial"/>
              </a:rPr>
              <a:t>Avoir un financement clair et transparent : </a:t>
            </a:r>
            <a:r>
              <a:rPr lang="fr" sz="900">
                <a:solidFill>
                  <a:schemeClr val="dk1"/>
                </a:solidFill>
                <a:latin typeface="Arial"/>
                <a:ea typeface="Arial"/>
                <a:cs typeface="Arial"/>
                <a:sym typeface="Arial"/>
              </a:rPr>
              <a:t>développer les commissions mixtes d’attribution, énoncer des critères clairs </a:t>
            </a:r>
            <a:br>
              <a:rPr lang="fr" sz="900">
                <a:solidFill>
                  <a:schemeClr val="dk1"/>
                </a:solidFill>
                <a:latin typeface="Arial"/>
                <a:ea typeface="Arial"/>
                <a:cs typeface="Arial"/>
                <a:sym typeface="Arial"/>
              </a:rPr>
            </a:br>
            <a:r>
              <a:rPr lang="fr" sz="900">
                <a:solidFill>
                  <a:schemeClr val="dk1"/>
                </a:solidFill>
                <a:latin typeface="Arial"/>
                <a:ea typeface="Arial"/>
                <a:cs typeface="Arial"/>
                <a:sym typeface="Arial"/>
              </a:rPr>
              <a:t>en matière de financement.</a:t>
            </a:r>
            <a:endParaRPr sz="1100"/>
          </a:p>
          <a:p>
            <a:pPr indent="-114300" lvl="0" marL="177800" marR="0" rtl="0" algn="l">
              <a:spcBef>
                <a:spcPts val="0"/>
              </a:spcBef>
              <a:spcAft>
                <a:spcPts val="0"/>
              </a:spcAft>
              <a:buClr>
                <a:schemeClr val="dk2"/>
              </a:buClr>
              <a:buSzPts val="900"/>
              <a:buFont typeface="Arial"/>
              <a:buNone/>
            </a:pPr>
            <a:r>
              <a:t/>
            </a:r>
            <a:endParaRPr sz="900">
              <a:solidFill>
                <a:schemeClr val="dk1"/>
              </a:solidFill>
              <a:latin typeface="Arial"/>
              <a:ea typeface="Arial"/>
              <a:cs typeface="Arial"/>
              <a:sym typeface="Arial"/>
            </a:endParaRPr>
          </a:p>
          <a:p>
            <a:pPr indent="-171450" lvl="0" marL="177800" marR="0" rtl="0" algn="l">
              <a:spcBef>
                <a:spcPts val="0"/>
              </a:spcBef>
              <a:spcAft>
                <a:spcPts val="0"/>
              </a:spcAft>
              <a:buClr>
                <a:schemeClr val="dk2"/>
              </a:buClr>
              <a:buSzPts val="900"/>
              <a:buFont typeface="Arial"/>
              <a:buAutoNum type="arabicPeriod" startAt="14"/>
            </a:pPr>
            <a:r>
              <a:rPr b="1" lang="fr" sz="900">
                <a:solidFill>
                  <a:schemeClr val="dk1"/>
                </a:solidFill>
                <a:latin typeface="Arial"/>
                <a:ea typeface="Arial"/>
                <a:cs typeface="Arial"/>
                <a:sym typeface="Arial"/>
              </a:rPr>
              <a:t>Développer le mécénat territorial</a:t>
            </a:r>
            <a:endParaRPr sz="1100"/>
          </a:p>
          <a:p>
            <a:pPr indent="-114300" lvl="0" marL="177800" marR="0" rtl="0" algn="l">
              <a:spcBef>
                <a:spcPts val="0"/>
              </a:spcBef>
              <a:spcAft>
                <a:spcPts val="0"/>
              </a:spcAft>
              <a:buClr>
                <a:schemeClr val="dk2"/>
              </a:buClr>
              <a:buSzPts val="900"/>
              <a:buFont typeface="Arial"/>
              <a:buNone/>
            </a:pPr>
            <a:r>
              <a:t/>
            </a:r>
            <a:endParaRPr b="1" sz="900">
              <a:solidFill>
                <a:schemeClr val="dk1"/>
              </a:solidFill>
              <a:latin typeface="Arial"/>
              <a:ea typeface="Arial"/>
              <a:cs typeface="Arial"/>
              <a:sym typeface="Arial"/>
            </a:endParaRPr>
          </a:p>
          <a:p>
            <a:pPr indent="-171450" lvl="0" marL="177800" marR="0" rtl="0" algn="l">
              <a:spcBef>
                <a:spcPts val="0"/>
              </a:spcBef>
              <a:spcAft>
                <a:spcPts val="0"/>
              </a:spcAft>
              <a:buClr>
                <a:schemeClr val="dk2"/>
              </a:buClr>
              <a:buSzPts val="900"/>
              <a:buFont typeface="Arial"/>
              <a:buAutoNum type="arabicPeriod" startAt="14"/>
            </a:pPr>
            <a:r>
              <a:rPr b="1" lang="fr" sz="900">
                <a:solidFill>
                  <a:schemeClr val="dk1"/>
                </a:solidFill>
                <a:latin typeface="Arial"/>
                <a:ea typeface="Arial"/>
                <a:cs typeface="Arial"/>
                <a:sym typeface="Arial"/>
              </a:rPr>
              <a:t>Faciliter l’accès des associations</a:t>
            </a:r>
            <a:r>
              <a:rPr lang="fr" sz="900">
                <a:solidFill>
                  <a:schemeClr val="dk1"/>
                </a:solidFill>
                <a:latin typeface="Arial"/>
                <a:ea typeface="Arial"/>
                <a:cs typeface="Arial"/>
                <a:sym typeface="Arial"/>
              </a:rPr>
              <a:t> aux fonds européens</a:t>
            </a:r>
            <a:endParaRPr sz="1100"/>
          </a:p>
        </p:txBody>
      </p:sp>
      <p:sp>
        <p:nvSpPr>
          <p:cNvPr id="231" name="Google Shape;231;p44"/>
          <p:cNvSpPr txBox="1"/>
          <p:nvPr>
            <p:ph idx="12" type="sldNum"/>
          </p:nvPr>
        </p:nvSpPr>
        <p:spPr>
          <a:xfrm>
            <a:off x="6457950" y="4622034"/>
            <a:ext cx="2057400" cy="273900"/>
          </a:xfrm>
          <a:prstGeom prst="rect">
            <a:avLst/>
          </a:prstGeom>
          <a:noFill/>
          <a:ln>
            <a:noFill/>
          </a:ln>
        </p:spPr>
        <p:txBody>
          <a:bodyPr anchorCtr="0" anchor="ctr" bIns="34275" lIns="68575" spcFirstLastPara="1" rIns="68575" wrap="square" tIns="34275">
            <a:normAutofit/>
          </a:bodyPr>
          <a:lstStyle/>
          <a:p>
            <a:pPr indent="0" lvl="0" marL="0" rtl="0" algn="r">
              <a:spcBef>
                <a:spcPts val="0"/>
              </a:spcBef>
              <a:spcAft>
                <a:spcPts val="0"/>
              </a:spcAft>
              <a:buNone/>
            </a:pPr>
            <a:fld id="{00000000-1234-1234-1234-123412341234}" type="slidenum">
              <a:rPr lang="fr"/>
              <a:t>‹#›</a:t>
            </a:fld>
            <a:endParaRPr>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Ketsia FAUGIRON</a:t>
            </a:r>
            <a:endParaRPr/>
          </a:p>
        </p:txBody>
      </p:sp>
      <p:sp>
        <p:nvSpPr>
          <p:cNvPr id="237" name="Google Shape;237;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fr"/>
              <a:t>UFOLEP des îles de Guadeloupe</a:t>
            </a:r>
            <a:endParaRPr/>
          </a:p>
        </p:txBody>
      </p:sp>
      <p:pic>
        <p:nvPicPr>
          <p:cNvPr id="238" name="Google Shape;238;p45" title="LMA_Plaidoyer_Outre-Mer_Guadeloupe.png"/>
          <p:cNvPicPr preferRelativeResize="0"/>
          <p:nvPr/>
        </p:nvPicPr>
        <p:blipFill>
          <a:blip r:embed="rId3">
            <a:alphaModFix/>
          </a:blip>
          <a:stretch>
            <a:fillRect/>
          </a:stretch>
        </p:blipFill>
        <p:spPr>
          <a:xfrm>
            <a:off x="2026506" y="0"/>
            <a:ext cx="7117496" cy="51434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6"/>
          <p:cNvSpPr txBox="1"/>
          <p:nvPr>
            <p:ph type="title"/>
          </p:nvPr>
        </p:nvSpPr>
        <p:spPr>
          <a:xfrm>
            <a:off x="421127" y="451864"/>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Jordan BEHARY-LAUL-SIRDER et Olivier SAIDAM</a:t>
            </a:r>
            <a:endParaRPr/>
          </a:p>
        </p:txBody>
      </p:sp>
      <p:sp>
        <p:nvSpPr>
          <p:cNvPr id="244" name="Google Shape;244;p46"/>
          <p:cNvSpPr txBox="1"/>
          <p:nvPr>
            <p:ph idx="1" type="body"/>
          </p:nvPr>
        </p:nvSpPr>
        <p:spPr>
          <a:xfrm>
            <a:off x="421127" y="1159314"/>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fr"/>
              <a:t>AKATIJ Guyane</a:t>
            </a:r>
            <a:endParaRPr/>
          </a:p>
        </p:txBody>
      </p:sp>
      <p:pic>
        <p:nvPicPr>
          <p:cNvPr id="245" name="Google Shape;245;p46" title="LMA_Plaidoyer_Outre-Mer_Guyane.png"/>
          <p:cNvPicPr preferRelativeResize="0"/>
          <p:nvPr/>
        </p:nvPicPr>
        <p:blipFill>
          <a:blip r:embed="rId3">
            <a:alphaModFix/>
          </a:blip>
          <a:stretch>
            <a:fillRect/>
          </a:stretch>
        </p:blipFill>
        <p:spPr>
          <a:xfrm>
            <a:off x="2016165" y="0"/>
            <a:ext cx="7117491" cy="51434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fr"/>
              <a:t>Jordan BEHARY-LAUL-SIRDER et Olivier SAIDAM</a:t>
            </a:r>
            <a:endParaRPr sz="1100">
              <a:latin typeface="Calibri"/>
              <a:ea typeface="Calibri"/>
              <a:cs typeface="Calibri"/>
              <a:sym typeface="Calibri"/>
            </a:endParaRPr>
          </a:p>
          <a:p>
            <a:pPr indent="0" lvl="0" marL="0" rtl="0" algn="l">
              <a:spcBef>
                <a:spcPts val="0"/>
              </a:spcBef>
              <a:spcAft>
                <a:spcPts val="0"/>
              </a:spcAft>
              <a:buNone/>
            </a:pPr>
            <a:r>
              <a:t/>
            </a:r>
            <a:endParaRPr/>
          </a:p>
        </p:txBody>
      </p:sp>
      <p:sp>
        <p:nvSpPr>
          <p:cNvPr id="251" name="Google Shape;251;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fr"/>
              <a:t>AKATIJ Guyane</a:t>
            </a:r>
            <a:endParaRPr/>
          </a:p>
        </p:txBody>
      </p:sp>
      <p:pic>
        <p:nvPicPr>
          <p:cNvPr id="252" name="Google Shape;252;p47" title="LMA_Plaidoyer_Outre-Mer_Guyane.png"/>
          <p:cNvPicPr preferRelativeResize="0"/>
          <p:nvPr/>
        </p:nvPicPr>
        <p:blipFill>
          <a:blip r:embed="rId3">
            <a:alphaModFix/>
          </a:blip>
          <a:stretch>
            <a:fillRect/>
          </a:stretch>
        </p:blipFill>
        <p:spPr>
          <a:xfrm>
            <a:off x="2064041" y="0"/>
            <a:ext cx="7079962" cy="5116349"/>
          </a:xfrm>
          <a:prstGeom prst="rect">
            <a:avLst/>
          </a:prstGeom>
          <a:noFill/>
          <a:ln>
            <a:noFill/>
          </a:ln>
        </p:spPr>
      </p:pic>
      <p:pic>
        <p:nvPicPr>
          <p:cNvPr id="253" name="Google Shape;253;p47"/>
          <p:cNvPicPr preferRelativeResize="0"/>
          <p:nvPr/>
        </p:nvPicPr>
        <p:blipFill>
          <a:blip r:embed="rId4">
            <a:alphaModFix/>
          </a:blip>
          <a:stretch>
            <a:fillRect/>
          </a:stretch>
        </p:blipFill>
        <p:spPr>
          <a:xfrm>
            <a:off x="0" y="0"/>
            <a:ext cx="9144000" cy="5143500"/>
          </a:xfrm>
          <a:prstGeom prst="rect">
            <a:avLst/>
          </a:prstGeom>
          <a:noFill/>
          <a:ln>
            <a:noFill/>
          </a:ln>
        </p:spPr>
      </p:pic>
      <p:pic>
        <p:nvPicPr>
          <p:cNvPr id="254" name="Google Shape;254;p47"/>
          <p:cNvPicPr preferRelativeResize="0"/>
          <p:nvPr/>
        </p:nvPicPr>
        <p:blipFill>
          <a:blip r:embed="rId4">
            <a:alphaModFix/>
          </a:blip>
          <a:stretch>
            <a:fillRect/>
          </a:stretch>
        </p:blipFill>
        <p:spPr>
          <a:xfrm>
            <a:off x="152400" y="152400"/>
            <a:ext cx="9144000"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60" name="Google Shape;260;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61" name="Google Shape;261;p48"/>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67" name="Google Shape;267;p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68" name="Google Shape;268;p49"/>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fr"/>
              <a:t>Yelena Yarmaloyan </a:t>
            </a:r>
            <a:endParaRPr sz="1100">
              <a:latin typeface="Calibri"/>
              <a:ea typeface="Calibri"/>
              <a:cs typeface="Calibri"/>
              <a:sym typeface="Calibri"/>
            </a:endParaRPr>
          </a:p>
          <a:p>
            <a:pPr indent="0" lvl="0" marL="0" rtl="0" algn="l">
              <a:spcBef>
                <a:spcPts val="0"/>
              </a:spcBef>
              <a:spcAft>
                <a:spcPts val="0"/>
              </a:spcAft>
              <a:buNone/>
            </a:pPr>
            <a:r>
              <a:t/>
            </a:r>
            <a:endParaRPr/>
          </a:p>
        </p:txBody>
      </p:sp>
      <p:sp>
        <p:nvSpPr>
          <p:cNvPr id="274" name="Google Shape;274;p5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fr"/>
              <a:t>Fédération nationale Familles rurales </a:t>
            </a:r>
            <a:endParaRPr/>
          </a:p>
          <a:p>
            <a:pPr indent="0" lvl="0" marL="0" rtl="0" algn="l">
              <a:spcBef>
                <a:spcPts val="1200"/>
              </a:spcBef>
              <a:spcAft>
                <a:spcPts val="1200"/>
              </a:spcAft>
              <a:buNone/>
            </a:pPr>
            <a:r>
              <a:rPr lang="fr"/>
              <a:t>pour Familles Rurales Mayotte</a:t>
            </a:r>
            <a:endParaRPr/>
          </a:p>
        </p:txBody>
      </p:sp>
      <p:pic>
        <p:nvPicPr>
          <p:cNvPr id="275" name="Google Shape;275;p50" title="LMA_Plaidoyer_Outre-Mer_Mayotte.png"/>
          <p:cNvPicPr preferRelativeResize="0"/>
          <p:nvPr/>
        </p:nvPicPr>
        <p:blipFill>
          <a:blip r:embed="rId3">
            <a:alphaModFix/>
          </a:blip>
          <a:stretch>
            <a:fillRect/>
          </a:stretch>
        </p:blipFill>
        <p:spPr>
          <a:xfrm>
            <a:off x="2026504" y="0"/>
            <a:ext cx="7117491" cy="51434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81" name="Google Shape;281;p5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82" name="Google Shape;282;p51"/>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88" name="Google Shape;288;p5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89" name="Google Shape;289;p52"/>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90" name="Google Shape;290;p52"/>
          <p:cNvPicPr preferRelativeResize="0"/>
          <p:nvPr/>
        </p:nvPicPr>
        <p:blipFill>
          <a:blip r:embed="rId4">
            <a:alphaModFix/>
          </a:blip>
          <a:stretch>
            <a:fillRect/>
          </a:stretch>
        </p:blipFill>
        <p:spPr>
          <a:xfrm>
            <a:off x="152400" y="152400"/>
            <a:ext cx="9144000" cy="51435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96" name="Google Shape;296;p5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97" name="Google Shape;297;p53"/>
          <p:cNvPicPr preferRelativeResize="0"/>
          <p:nvPr/>
        </p:nvPicPr>
        <p:blipFill>
          <a:blip r:embed="rId3">
            <a:alphaModFix/>
          </a:blip>
          <a:stretch>
            <a:fillRect/>
          </a:stretch>
        </p:blipFill>
        <p:spPr>
          <a:xfrm>
            <a:off x="152400" y="152400"/>
            <a:ext cx="91440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LMA">
      <a:dk1>
        <a:srgbClr val="1A1841"/>
      </a:dk1>
      <a:lt1>
        <a:srgbClr val="FFFFFF"/>
      </a:lt1>
      <a:dk2>
        <a:srgbClr val="E6334C"/>
      </a:dk2>
      <a:lt2>
        <a:srgbClr val="A8D6D1"/>
      </a:lt2>
      <a:accent1>
        <a:srgbClr val="1A1841"/>
      </a:accent1>
      <a:accent2>
        <a:srgbClr val="FEDF63"/>
      </a:accent2>
      <a:accent3>
        <a:srgbClr val="E6334C"/>
      </a:accent3>
      <a:accent4>
        <a:srgbClr val="A7D6D0"/>
      </a:accent4>
      <a:accent5>
        <a:srgbClr val="1A1841"/>
      </a:accent5>
      <a:accent6>
        <a:srgbClr val="70AD47"/>
      </a:accent6>
      <a:hlink>
        <a:srgbClr val="1A184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