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960"/>
    <a:srgbClr val="DB973D"/>
    <a:srgbClr val="FF6600"/>
    <a:srgbClr val="FCF004"/>
    <a:srgbClr val="FBF004"/>
    <a:srgbClr val="FFFF00"/>
    <a:srgbClr val="F1E10F"/>
    <a:srgbClr val="BB7A23"/>
    <a:srgbClr val="D99437"/>
    <a:srgbClr val="C883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2292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085DC-D4F5-4BAF-8634-C10FE452D5F8}" type="datetimeFigureOut">
              <a:rPr lang="fr-FR" smtClean="0"/>
              <a:t>03/05/2019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BCA26-8DDF-4278-808E-169E469BC9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9216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085DC-D4F5-4BAF-8634-C10FE452D5F8}" type="datetimeFigureOut">
              <a:rPr lang="fr-FR" smtClean="0"/>
              <a:t>03/05/2019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BCA26-8DDF-4278-808E-169E469BC9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7154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085DC-D4F5-4BAF-8634-C10FE452D5F8}" type="datetimeFigureOut">
              <a:rPr lang="fr-FR" smtClean="0"/>
              <a:t>03/05/2019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BCA26-8DDF-4278-808E-169E469BC9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4677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085DC-D4F5-4BAF-8634-C10FE452D5F8}" type="datetimeFigureOut">
              <a:rPr lang="fr-FR" smtClean="0"/>
              <a:t>03/05/2019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BCA26-8DDF-4278-808E-169E469BC9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6966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085DC-D4F5-4BAF-8634-C10FE452D5F8}" type="datetimeFigureOut">
              <a:rPr lang="fr-FR" smtClean="0"/>
              <a:t>03/05/2019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BCA26-8DDF-4278-808E-169E469BC9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3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085DC-D4F5-4BAF-8634-C10FE452D5F8}" type="datetimeFigureOut">
              <a:rPr lang="fr-FR" smtClean="0"/>
              <a:t>03/05/2019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BCA26-8DDF-4278-808E-169E469BC9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4686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085DC-D4F5-4BAF-8634-C10FE452D5F8}" type="datetimeFigureOut">
              <a:rPr lang="fr-FR" smtClean="0"/>
              <a:t>03/05/2019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BCA26-8DDF-4278-808E-169E469BC9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5049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085DC-D4F5-4BAF-8634-C10FE452D5F8}" type="datetimeFigureOut">
              <a:rPr lang="fr-FR" smtClean="0"/>
              <a:t>03/05/2019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BCA26-8DDF-4278-808E-169E469BC9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45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085DC-D4F5-4BAF-8634-C10FE452D5F8}" type="datetimeFigureOut">
              <a:rPr lang="fr-FR" smtClean="0"/>
              <a:t>03/05/2019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BCA26-8DDF-4278-808E-169E469BC9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1294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085DC-D4F5-4BAF-8634-C10FE452D5F8}" type="datetimeFigureOut">
              <a:rPr lang="fr-FR" smtClean="0"/>
              <a:t>03/05/2019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BCA26-8DDF-4278-808E-169E469BC9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2621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085DC-D4F5-4BAF-8634-C10FE452D5F8}" type="datetimeFigureOut">
              <a:rPr lang="fr-FR" smtClean="0"/>
              <a:t>03/05/2019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BCA26-8DDF-4278-808E-169E469BC9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2167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085DC-D4F5-4BAF-8634-C10FE452D5F8}" type="datetimeFigureOut">
              <a:rPr lang="fr-FR" smtClean="0"/>
              <a:t>03/05/2019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BCA26-8DDF-4278-808E-169E469BC9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487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jpe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rme libre 14"/>
          <p:cNvSpPr/>
          <p:nvPr/>
        </p:nvSpPr>
        <p:spPr>
          <a:xfrm>
            <a:off x="3219450" y="6237312"/>
            <a:ext cx="981075" cy="428625"/>
          </a:xfrm>
          <a:custGeom>
            <a:avLst/>
            <a:gdLst>
              <a:gd name="connsiteX0" fmla="*/ 0 w 981075"/>
              <a:gd name="connsiteY0" fmla="*/ 371475 h 428625"/>
              <a:gd name="connsiteX1" fmla="*/ 28575 w 981075"/>
              <a:gd name="connsiteY1" fmla="*/ 323850 h 428625"/>
              <a:gd name="connsiteX2" fmla="*/ 47625 w 981075"/>
              <a:gd name="connsiteY2" fmla="*/ 266700 h 428625"/>
              <a:gd name="connsiteX3" fmla="*/ 57150 w 981075"/>
              <a:gd name="connsiteY3" fmla="*/ 238125 h 428625"/>
              <a:gd name="connsiteX4" fmla="*/ 66675 w 981075"/>
              <a:gd name="connsiteY4" fmla="*/ 200025 h 428625"/>
              <a:gd name="connsiteX5" fmla="*/ 85725 w 981075"/>
              <a:gd name="connsiteY5" fmla="*/ 171450 h 428625"/>
              <a:gd name="connsiteX6" fmla="*/ 95250 w 981075"/>
              <a:gd name="connsiteY6" fmla="*/ 123825 h 428625"/>
              <a:gd name="connsiteX7" fmla="*/ 161925 w 981075"/>
              <a:gd name="connsiteY7" fmla="*/ 38100 h 428625"/>
              <a:gd name="connsiteX8" fmla="*/ 190500 w 981075"/>
              <a:gd name="connsiteY8" fmla="*/ 19050 h 428625"/>
              <a:gd name="connsiteX9" fmla="*/ 247650 w 981075"/>
              <a:gd name="connsiteY9" fmla="*/ 0 h 428625"/>
              <a:gd name="connsiteX10" fmla="*/ 533400 w 981075"/>
              <a:gd name="connsiteY10" fmla="*/ 9525 h 428625"/>
              <a:gd name="connsiteX11" fmla="*/ 571500 w 981075"/>
              <a:gd name="connsiteY11" fmla="*/ 19050 h 428625"/>
              <a:gd name="connsiteX12" fmla="*/ 733425 w 981075"/>
              <a:gd name="connsiteY12" fmla="*/ 28575 h 428625"/>
              <a:gd name="connsiteX13" fmla="*/ 819150 w 981075"/>
              <a:gd name="connsiteY13" fmla="*/ 57150 h 428625"/>
              <a:gd name="connsiteX14" fmla="*/ 847725 w 981075"/>
              <a:gd name="connsiteY14" fmla="*/ 66675 h 428625"/>
              <a:gd name="connsiteX15" fmla="*/ 876300 w 981075"/>
              <a:gd name="connsiteY15" fmla="*/ 76200 h 428625"/>
              <a:gd name="connsiteX16" fmla="*/ 904875 w 981075"/>
              <a:gd name="connsiteY16" fmla="*/ 104775 h 428625"/>
              <a:gd name="connsiteX17" fmla="*/ 933450 w 981075"/>
              <a:gd name="connsiteY17" fmla="*/ 123825 h 428625"/>
              <a:gd name="connsiteX18" fmla="*/ 981075 w 981075"/>
              <a:gd name="connsiteY18" fmla="*/ 209550 h 428625"/>
              <a:gd name="connsiteX19" fmla="*/ 952500 w 981075"/>
              <a:gd name="connsiteY19" fmla="*/ 304800 h 428625"/>
              <a:gd name="connsiteX20" fmla="*/ 895350 w 981075"/>
              <a:gd name="connsiteY20" fmla="*/ 323850 h 428625"/>
              <a:gd name="connsiteX21" fmla="*/ 657225 w 981075"/>
              <a:gd name="connsiteY21" fmla="*/ 342900 h 428625"/>
              <a:gd name="connsiteX22" fmla="*/ 600075 w 981075"/>
              <a:gd name="connsiteY22" fmla="*/ 381000 h 428625"/>
              <a:gd name="connsiteX23" fmla="*/ 400050 w 981075"/>
              <a:gd name="connsiteY23" fmla="*/ 409575 h 428625"/>
              <a:gd name="connsiteX24" fmla="*/ 342900 w 981075"/>
              <a:gd name="connsiteY24" fmla="*/ 419100 h 428625"/>
              <a:gd name="connsiteX25" fmla="*/ 314325 w 981075"/>
              <a:gd name="connsiteY25" fmla="*/ 428625 h 428625"/>
              <a:gd name="connsiteX26" fmla="*/ 180975 w 981075"/>
              <a:gd name="connsiteY26" fmla="*/ 419100 h 428625"/>
              <a:gd name="connsiteX27" fmla="*/ 28575 w 981075"/>
              <a:gd name="connsiteY27" fmla="*/ 400050 h 428625"/>
              <a:gd name="connsiteX28" fmla="*/ 0 w 981075"/>
              <a:gd name="connsiteY28" fmla="*/ 371475 h 42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81075" h="428625">
                <a:moveTo>
                  <a:pt x="0" y="371475"/>
                </a:moveTo>
                <a:cubicBezTo>
                  <a:pt x="0" y="358775"/>
                  <a:pt x="20914" y="340704"/>
                  <a:pt x="28575" y="323850"/>
                </a:cubicBezTo>
                <a:cubicBezTo>
                  <a:pt x="36884" y="305569"/>
                  <a:pt x="41275" y="285750"/>
                  <a:pt x="47625" y="266700"/>
                </a:cubicBezTo>
                <a:cubicBezTo>
                  <a:pt x="50800" y="257175"/>
                  <a:pt x="54715" y="247865"/>
                  <a:pt x="57150" y="238125"/>
                </a:cubicBezTo>
                <a:cubicBezTo>
                  <a:pt x="60325" y="225425"/>
                  <a:pt x="61518" y="212057"/>
                  <a:pt x="66675" y="200025"/>
                </a:cubicBezTo>
                <a:cubicBezTo>
                  <a:pt x="71184" y="189503"/>
                  <a:pt x="79375" y="180975"/>
                  <a:pt x="85725" y="171450"/>
                </a:cubicBezTo>
                <a:cubicBezTo>
                  <a:pt x="88900" y="155575"/>
                  <a:pt x="88551" y="138563"/>
                  <a:pt x="95250" y="123825"/>
                </a:cubicBezTo>
                <a:cubicBezTo>
                  <a:pt x="108202" y="95331"/>
                  <a:pt x="136353" y="59410"/>
                  <a:pt x="161925" y="38100"/>
                </a:cubicBezTo>
                <a:cubicBezTo>
                  <a:pt x="170719" y="30771"/>
                  <a:pt x="180039" y="23699"/>
                  <a:pt x="190500" y="19050"/>
                </a:cubicBezTo>
                <a:cubicBezTo>
                  <a:pt x="208850" y="10895"/>
                  <a:pt x="247650" y="0"/>
                  <a:pt x="247650" y="0"/>
                </a:cubicBezTo>
                <a:cubicBezTo>
                  <a:pt x="342900" y="3175"/>
                  <a:pt x="438262" y="3929"/>
                  <a:pt x="533400" y="9525"/>
                </a:cubicBezTo>
                <a:cubicBezTo>
                  <a:pt x="546468" y="10294"/>
                  <a:pt x="558468" y="17809"/>
                  <a:pt x="571500" y="19050"/>
                </a:cubicBezTo>
                <a:cubicBezTo>
                  <a:pt x="625325" y="24176"/>
                  <a:pt x="679450" y="25400"/>
                  <a:pt x="733425" y="28575"/>
                </a:cubicBezTo>
                <a:lnTo>
                  <a:pt x="819150" y="57150"/>
                </a:lnTo>
                <a:lnTo>
                  <a:pt x="847725" y="66675"/>
                </a:lnTo>
                <a:lnTo>
                  <a:pt x="876300" y="76200"/>
                </a:lnTo>
                <a:cubicBezTo>
                  <a:pt x="885825" y="85725"/>
                  <a:pt x="894527" y="96151"/>
                  <a:pt x="904875" y="104775"/>
                </a:cubicBezTo>
                <a:cubicBezTo>
                  <a:pt x="913669" y="112104"/>
                  <a:pt x="925912" y="115210"/>
                  <a:pt x="933450" y="123825"/>
                </a:cubicBezTo>
                <a:cubicBezTo>
                  <a:pt x="968721" y="164135"/>
                  <a:pt x="967993" y="170303"/>
                  <a:pt x="981075" y="209550"/>
                </a:cubicBezTo>
                <a:cubicBezTo>
                  <a:pt x="978411" y="228197"/>
                  <a:pt x="979679" y="287813"/>
                  <a:pt x="952500" y="304800"/>
                </a:cubicBezTo>
                <a:cubicBezTo>
                  <a:pt x="935472" y="315443"/>
                  <a:pt x="914400" y="317500"/>
                  <a:pt x="895350" y="323850"/>
                </a:cubicBezTo>
                <a:cubicBezTo>
                  <a:pt x="800441" y="355486"/>
                  <a:pt x="876805" y="332919"/>
                  <a:pt x="657225" y="342900"/>
                </a:cubicBezTo>
                <a:cubicBezTo>
                  <a:pt x="638175" y="355600"/>
                  <a:pt x="621795" y="373760"/>
                  <a:pt x="600075" y="381000"/>
                </a:cubicBezTo>
                <a:cubicBezTo>
                  <a:pt x="497644" y="415144"/>
                  <a:pt x="562961" y="398714"/>
                  <a:pt x="400050" y="409575"/>
                </a:cubicBezTo>
                <a:cubicBezTo>
                  <a:pt x="381000" y="412750"/>
                  <a:pt x="361753" y="414910"/>
                  <a:pt x="342900" y="419100"/>
                </a:cubicBezTo>
                <a:cubicBezTo>
                  <a:pt x="333099" y="421278"/>
                  <a:pt x="324365" y="428625"/>
                  <a:pt x="314325" y="428625"/>
                </a:cubicBezTo>
                <a:cubicBezTo>
                  <a:pt x="269762" y="428625"/>
                  <a:pt x="225384" y="422801"/>
                  <a:pt x="180975" y="419100"/>
                </a:cubicBezTo>
                <a:cubicBezTo>
                  <a:pt x="177638" y="418822"/>
                  <a:pt x="49937" y="408061"/>
                  <a:pt x="28575" y="400050"/>
                </a:cubicBezTo>
                <a:cubicBezTo>
                  <a:pt x="20167" y="396897"/>
                  <a:pt x="0" y="384175"/>
                  <a:pt x="0" y="371475"/>
                </a:cubicBezTo>
                <a:close/>
              </a:path>
            </a:pathLst>
          </a:cu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6567055" y="3377045"/>
            <a:ext cx="2504209" cy="3439572"/>
          </a:xfrm>
          <a:custGeom>
            <a:avLst/>
            <a:gdLst>
              <a:gd name="connsiteX0" fmla="*/ 2462645 w 2504209"/>
              <a:gd name="connsiteY0" fmla="*/ 0 h 3439572"/>
              <a:gd name="connsiteX1" fmla="*/ 2483427 w 2504209"/>
              <a:gd name="connsiteY1" fmla="*/ 51955 h 3439572"/>
              <a:gd name="connsiteX2" fmla="*/ 2504209 w 2504209"/>
              <a:gd name="connsiteY2" fmla="*/ 322119 h 3439572"/>
              <a:gd name="connsiteX3" fmla="*/ 2493818 w 2504209"/>
              <a:gd name="connsiteY3" fmla="*/ 363682 h 3439572"/>
              <a:gd name="connsiteX4" fmla="*/ 2483427 w 2504209"/>
              <a:gd name="connsiteY4" fmla="*/ 415637 h 3439572"/>
              <a:gd name="connsiteX5" fmla="*/ 2462645 w 2504209"/>
              <a:gd name="connsiteY5" fmla="*/ 446810 h 3439572"/>
              <a:gd name="connsiteX6" fmla="*/ 2452254 w 2504209"/>
              <a:gd name="connsiteY6" fmla="*/ 477982 h 3439572"/>
              <a:gd name="connsiteX7" fmla="*/ 2431472 w 2504209"/>
              <a:gd name="connsiteY7" fmla="*/ 519546 h 3439572"/>
              <a:gd name="connsiteX8" fmla="*/ 2400300 w 2504209"/>
              <a:gd name="connsiteY8" fmla="*/ 613064 h 3439572"/>
              <a:gd name="connsiteX9" fmla="*/ 2389909 w 2504209"/>
              <a:gd name="connsiteY9" fmla="*/ 644237 h 3439572"/>
              <a:gd name="connsiteX10" fmla="*/ 2400300 w 2504209"/>
              <a:gd name="connsiteY10" fmla="*/ 758537 h 3439572"/>
              <a:gd name="connsiteX11" fmla="*/ 2431472 w 2504209"/>
              <a:gd name="connsiteY11" fmla="*/ 831273 h 3439572"/>
              <a:gd name="connsiteX12" fmla="*/ 2452254 w 2504209"/>
              <a:gd name="connsiteY12" fmla="*/ 862446 h 3439572"/>
              <a:gd name="connsiteX13" fmla="*/ 2462645 w 2504209"/>
              <a:gd name="connsiteY13" fmla="*/ 893619 h 3439572"/>
              <a:gd name="connsiteX14" fmla="*/ 2452254 w 2504209"/>
              <a:gd name="connsiteY14" fmla="*/ 945573 h 3439572"/>
              <a:gd name="connsiteX15" fmla="*/ 2441863 w 2504209"/>
              <a:gd name="connsiteY15" fmla="*/ 976746 h 3439572"/>
              <a:gd name="connsiteX16" fmla="*/ 2431472 w 2504209"/>
              <a:gd name="connsiteY16" fmla="*/ 1018310 h 3439572"/>
              <a:gd name="connsiteX17" fmla="*/ 2441863 w 2504209"/>
              <a:gd name="connsiteY17" fmla="*/ 1163782 h 3439572"/>
              <a:gd name="connsiteX18" fmla="*/ 2462645 w 2504209"/>
              <a:gd name="connsiteY18" fmla="*/ 1205346 h 3439572"/>
              <a:gd name="connsiteX19" fmla="*/ 2483427 w 2504209"/>
              <a:gd name="connsiteY19" fmla="*/ 1465119 h 3439572"/>
              <a:gd name="connsiteX20" fmla="*/ 2493818 w 2504209"/>
              <a:gd name="connsiteY20" fmla="*/ 1496291 h 3439572"/>
              <a:gd name="connsiteX21" fmla="*/ 2504209 w 2504209"/>
              <a:gd name="connsiteY21" fmla="*/ 1548246 h 3439572"/>
              <a:gd name="connsiteX22" fmla="*/ 2493818 w 2504209"/>
              <a:gd name="connsiteY22" fmla="*/ 1641764 h 3439572"/>
              <a:gd name="connsiteX23" fmla="*/ 2452254 w 2504209"/>
              <a:gd name="connsiteY23" fmla="*/ 1704110 h 3439572"/>
              <a:gd name="connsiteX24" fmla="*/ 2431472 w 2504209"/>
              <a:gd name="connsiteY24" fmla="*/ 1766455 h 3439572"/>
              <a:gd name="connsiteX25" fmla="*/ 2421081 w 2504209"/>
              <a:gd name="connsiteY25" fmla="*/ 1797628 h 3439572"/>
              <a:gd name="connsiteX26" fmla="*/ 2379518 w 2504209"/>
              <a:gd name="connsiteY26" fmla="*/ 2358737 h 3439572"/>
              <a:gd name="connsiteX27" fmla="*/ 2327563 w 2504209"/>
              <a:gd name="connsiteY27" fmla="*/ 2379519 h 3439572"/>
              <a:gd name="connsiteX28" fmla="*/ 2337954 w 2504209"/>
              <a:gd name="connsiteY28" fmla="*/ 2431473 h 3439572"/>
              <a:gd name="connsiteX29" fmla="*/ 2389909 w 2504209"/>
              <a:gd name="connsiteY29" fmla="*/ 2483428 h 3439572"/>
              <a:gd name="connsiteX30" fmla="*/ 2452254 w 2504209"/>
              <a:gd name="connsiteY30" fmla="*/ 2493819 h 3439572"/>
              <a:gd name="connsiteX31" fmla="*/ 2483427 w 2504209"/>
              <a:gd name="connsiteY31" fmla="*/ 2504210 h 3439572"/>
              <a:gd name="connsiteX32" fmla="*/ 2483427 w 2504209"/>
              <a:gd name="connsiteY32" fmla="*/ 2618510 h 3439572"/>
              <a:gd name="connsiteX33" fmla="*/ 2473036 w 2504209"/>
              <a:gd name="connsiteY33" fmla="*/ 2649682 h 3439572"/>
              <a:gd name="connsiteX34" fmla="*/ 2441863 w 2504209"/>
              <a:gd name="connsiteY34" fmla="*/ 2680855 h 3439572"/>
              <a:gd name="connsiteX35" fmla="*/ 2431472 w 2504209"/>
              <a:gd name="connsiteY35" fmla="*/ 2712028 h 3439572"/>
              <a:gd name="connsiteX36" fmla="*/ 2421081 w 2504209"/>
              <a:gd name="connsiteY36" fmla="*/ 2919846 h 3439572"/>
              <a:gd name="connsiteX37" fmla="*/ 2389909 w 2504209"/>
              <a:gd name="connsiteY37" fmla="*/ 2951019 h 3439572"/>
              <a:gd name="connsiteX38" fmla="*/ 2369127 w 2504209"/>
              <a:gd name="connsiteY38" fmla="*/ 2982191 h 3439572"/>
              <a:gd name="connsiteX39" fmla="*/ 2358736 w 2504209"/>
              <a:gd name="connsiteY39" fmla="*/ 3013364 h 3439572"/>
              <a:gd name="connsiteX40" fmla="*/ 2379518 w 2504209"/>
              <a:gd name="connsiteY40" fmla="*/ 3148446 h 3439572"/>
              <a:gd name="connsiteX41" fmla="*/ 2358736 w 2504209"/>
              <a:gd name="connsiteY41" fmla="*/ 3335482 h 3439572"/>
              <a:gd name="connsiteX42" fmla="*/ 2140527 w 2504209"/>
              <a:gd name="connsiteY42" fmla="*/ 3325091 h 3439572"/>
              <a:gd name="connsiteX43" fmla="*/ 2109354 w 2504209"/>
              <a:gd name="connsiteY43" fmla="*/ 3304310 h 3439572"/>
              <a:gd name="connsiteX44" fmla="*/ 2047009 w 2504209"/>
              <a:gd name="connsiteY44" fmla="*/ 3283528 h 3439572"/>
              <a:gd name="connsiteX45" fmla="*/ 1756063 w 2504209"/>
              <a:gd name="connsiteY45" fmla="*/ 3304310 h 3439572"/>
              <a:gd name="connsiteX46" fmla="*/ 1735281 w 2504209"/>
              <a:gd name="connsiteY46" fmla="*/ 3366655 h 3439572"/>
              <a:gd name="connsiteX47" fmla="*/ 1724890 w 2504209"/>
              <a:gd name="connsiteY47" fmla="*/ 3397828 h 3439572"/>
              <a:gd name="connsiteX48" fmla="*/ 1662545 w 2504209"/>
              <a:gd name="connsiteY48" fmla="*/ 3418610 h 3439572"/>
              <a:gd name="connsiteX49" fmla="*/ 1350818 w 2504209"/>
              <a:gd name="connsiteY49" fmla="*/ 3397828 h 3439572"/>
              <a:gd name="connsiteX50" fmla="*/ 1288472 w 2504209"/>
              <a:gd name="connsiteY50" fmla="*/ 3377046 h 3439572"/>
              <a:gd name="connsiteX51" fmla="*/ 1246909 w 2504209"/>
              <a:gd name="connsiteY51" fmla="*/ 3366655 h 3439572"/>
              <a:gd name="connsiteX52" fmla="*/ 1236518 w 2504209"/>
              <a:gd name="connsiteY52" fmla="*/ 3335482 h 3439572"/>
              <a:gd name="connsiteX53" fmla="*/ 1163781 w 2504209"/>
              <a:gd name="connsiteY53" fmla="*/ 3314700 h 3439572"/>
              <a:gd name="connsiteX54" fmla="*/ 1091045 w 2504209"/>
              <a:gd name="connsiteY54" fmla="*/ 3325091 h 3439572"/>
              <a:gd name="connsiteX55" fmla="*/ 1028700 w 2504209"/>
              <a:gd name="connsiteY55" fmla="*/ 3345873 h 3439572"/>
              <a:gd name="connsiteX56" fmla="*/ 914400 w 2504209"/>
              <a:gd name="connsiteY56" fmla="*/ 3356264 h 3439572"/>
              <a:gd name="connsiteX57" fmla="*/ 852054 w 2504209"/>
              <a:gd name="connsiteY57" fmla="*/ 3397828 h 3439572"/>
              <a:gd name="connsiteX58" fmla="*/ 758536 w 2504209"/>
              <a:gd name="connsiteY58" fmla="*/ 3418610 h 3439572"/>
              <a:gd name="connsiteX59" fmla="*/ 727363 w 2504209"/>
              <a:gd name="connsiteY59" fmla="*/ 3439391 h 3439572"/>
              <a:gd name="connsiteX60" fmla="*/ 685800 w 2504209"/>
              <a:gd name="connsiteY60" fmla="*/ 3377046 h 3439572"/>
              <a:gd name="connsiteX61" fmla="*/ 654627 w 2504209"/>
              <a:gd name="connsiteY61" fmla="*/ 3356264 h 3439572"/>
              <a:gd name="connsiteX62" fmla="*/ 623454 w 2504209"/>
              <a:gd name="connsiteY62" fmla="*/ 3377046 h 3439572"/>
              <a:gd name="connsiteX63" fmla="*/ 311727 w 2504209"/>
              <a:gd name="connsiteY63" fmla="*/ 3356264 h 3439572"/>
              <a:gd name="connsiteX64" fmla="*/ 238990 w 2504209"/>
              <a:gd name="connsiteY64" fmla="*/ 3377046 h 3439572"/>
              <a:gd name="connsiteX65" fmla="*/ 207818 w 2504209"/>
              <a:gd name="connsiteY65" fmla="*/ 3387437 h 3439572"/>
              <a:gd name="connsiteX66" fmla="*/ 51954 w 2504209"/>
              <a:gd name="connsiteY66" fmla="*/ 3397828 h 3439572"/>
              <a:gd name="connsiteX67" fmla="*/ 0 w 2504209"/>
              <a:gd name="connsiteY67" fmla="*/ 3429000 h 3439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2504209" h="3439572">
                <a:moveTo>
                  <a:pt x="2462645" y="0"/>
                </a:moveTo>
                <a:cubicBezTo>
                  <a:pt x="2469572" y="17318"/>
                  <a:pt x="2479990" y="33622"/>
                  <a:pt x="2483427" y="51955"/>
                </a:cubicBezTo>
                <a:cubicBezTo>
                  <a:pt x="2489677" y="85291"/>
                  <a:pt x="2503325" y="308858"/>
                  <a:pt x="2504209" y="322119"/>
                </a:cubicBezTo>
                <a:cubicBezTo>
                  <a:pt x="2500745" y="335973"/>
                  <a:pt x="2496916" y="349741"/>
                  <a:pt x="2493818" y="363682"/>
                </a:cubicBezTo>
                <a:cubicBezTo>
                  <a:pt x="2489987" y="380923"/>
                  <a:pt x="2489628" y="399100"/>
                  <a:pt x="2483427" y="415637"/>
                </a:cubicBezTo>
                <a:cubicBezTo>
                  <a:pt x="2479042" y="427330"/>
                  <a:pt x="2468230" y="435640"/>
                  <a:pt x="2462645" y="446810"/>
                </a:cubicBezTo>
                <a:cubicBezTo>
                  <a:pt x="2457747" y="456606"/>
                  <a:pt x="2456569" y="467915"/>
                  <a:pt x="2452254" y="477982"/>
                </a:cubicBezTo>
                <a:cubicBezTo>
                  <a:pt x="2446152" y="492220"/>
                  <a:pt x="2437225" y="505164"/>
                  <a:pt x="2431472" y="519546"/>
                </a:cubicBezTo>
                <a:cubicBezTo>
                  <a:pt x="2431453" y="519594"/>
                  <a:pt x="2405503" y="597453"/>
                  <a:pt x="2400300" y="613064"/>
                </a:cubicBezTo>
                <a:lnTo>
                  <a:pt x="2389909" y="644237"/>
                </a:lnTo>
                <a:cubicBezTo>
                  <a:pt x="2393373" y="682337"/>
                  <a:pt x="2394890" y="720664"/>
                  <a:pt x="2400300" y="758537"/>
                </a:cubicBezTo>
                <a:cubicBezTo>
                  <a:pt x="2403076" y="777970"/>
                  <a:pt x="2423486" y="817297"/>
                  <a:pt x="2431472" y="831273"/>
                </a:cubicBezTo>
                <a:cubicBezTo>
                  <a:pt x="2437668" y="842116"/>
                  <a:pt x="2446669" y="851276"/>
                  <a:pt x="2452254" y="862446"/>
                </a:cubicBezTo>
                <a:cubicBezTo>
                  <a:pt x="2457152" y="872243"/>
                  <a:pt x="2459181" y="883228"/>
                  <a:pt x="2462645" y="893619"/>
                </a:cubicBezTo>
                <a:cubicBezTo>
                  <a:pt x="2459181" y="910937"/>
                  <a:pt x="2456537" y="928439"/>
                  <a:pt x="2452254" y="945573"/>
                </a:cubicBezTo>
                <a:cubicBezTo>
                  <a:pt x="2449597" y="956199"/>
                  <a:pt x="2444872" y="966214"/>
                  <a:pt x="2441863" y="976746"/>
                </a:cubicBezTo>
                <a:cubicBezTo>
                  <a:pt x="2437940" y="990478"/>
                  <a:pt x="2434936" y="1004455"/>
                  <a:pt x="2431472" y="1018310"/>
                </a:cubicBezTo>
                <a:cubicBezTo>
                  <a:pt x="2434936" y="1066801"/>
                  <a:pt x="2433871" y="1115829"/>
                  <a:pt x="2441863" y="1163782"/>
                </a:cubicBezTo>
                <a:cubicBezTo>
                  <a:pt x="2444410" y="1179061"/>
                  <a:pt x="2460528" y="1190001"/>
                  <a:pt x="2462645" y="1205346"/>
                </a:cubicBezTo>
                <a:cubicBezTo>
                  <a:pt x="2474514" y="1291399"/>
                  <a:pt x="2474173" y="1378746"/>
                  <a:pt x="2483427" y="1465119"/>
                </a:cubicBezTo>
                <a:cubicBezTo>
                  <a:pt x="2484594" y="1476009"/>
                  <a:pt x="2491162" y="1485665"/>
                  <a:pt x="2493818" y="1496291"/>
                </a:cubicBezTo>
                <a:cubicBezTo>
                  <a:pt x="2498102" y="1513425"/>
                  <a:pt x="2500745" y="1530928"/>
                  <a:pt x="2504209" y="1548246"/>
                </a:cubicBezTo>
                <a:cubicBezTo>
                  <a:pt x="2500745" y="1579419"/>
                  <a:pt x="2503736" y="1612009"/>
                  <a:pt x="2493818" y="1641764"/>
                </a:cubicBezTo>
                <a:cubicBezTo>
                  <a:pt x="2485920" y="1665459"/>
                  <a:pt x="2460152" y="1680415"/>
                  <a:pt x="2452254" y="1704110"/>
                </a:cubicBezTo>
                <a:lnTo>
                  <a:pt x="2431472" y="1766455"/>
                </a:lnTo>
                <a:lnTo>
                  <a:pt x="2421081" y="1797628"/>
                </a:lnTo>
                <a:cubicBezTo>
                  <a:pt x="2407758" y="2503733"/>
                  <a:pt x="2585035" y="2281667"/>
                  <a:pt x="2379518" y="2358737"/>
                </a:cubicBezTo>
                <a:cubicBezTo>
                  <a:pt x="2362053" y="2365286"/>
                  <a:pt x="2344881" y="2372592"/>
                  <a:pt x="2327563" y="2379519"/>
                </a:cubicBezTo>
                <a:cubicBezTo>
                  <a:pt x="2331027" y="2396837"/>
                  <a:pt x="2331753" y="2414937"/>
                  <a:pt x="2337954" y="2431473"/>
                </a:cubicBezTo>
                <a:cubicBezTo>
                  <a:pt x="2345871" y="2452585"/>
                  <a:pt x="2368137" y="2476171"/>
                  <a:pt x="2389909" y="2483428"/>
                </a:cubicBezTo>
                <a:cubicBezTo>
                  <a:pt x="2409896" y="2490090"/>
                  <a:pt x="2431687" y="2489249"/>
                  <a:pt x="2452254" y="2493819"/>
                </a:cubicBezTo>
                <a:cubicBezTo>
                  <a:pt x="2462946" y="2496195"/>
                  <a:pt x="2473036" y="2500746"/>
                  <a:pt x="2483427" y="2504210"/>
                </a:cubicBezTo>
                <a:cubicBezTo>
                  <a:pt x="2498150" y="2563101"/>
                  <a:pt x="2498596" y="2542668"/>
                  <a:pt x="2483427" y="2618510"/>
                </a:cubicBezTo>
                <a:cubicBezTo>
                  <a:pt x="2481279" y="2629250"/>
                  <a:pt x="2479112" y="2640569"/>
                  <a:pt x="2473036" y="2649682"/>
                </a:cubicBezTo>
                <a:cubicBezTo>
                  <a:pt x="2464885" y="2661909"/>
                  <a:pt x="2452254" y="2670464"/>
                  <a:pt x="2441863" y="2680855"/>
                </a:cubicBezTo>
                <a:cubicBezTo>
                  <a:pt x="2438399" y="2691246"/>
                  <a:pt x="2432421" y="2701116"/>
                  <a:pt x="2431472" y="2712028"/>
                </a:cubicBezTo>
                <a:cubicBezTo>
                  <a:pt x="2425463" y="2781126"/>
                  <a:pt x="2432965" y="2851512"/>
                  <a:pt x="2421081" y="2919846"/>
                </a:cubicBezTo>
                <a:cubicBezTo>
                  <a:pt x="2418563" y="2934324"/>
                  <a:pt x="2399316" y="2939730"/>
                  <a:pt x="2389909" y="2951019"/>
                </a:cubicBezTo>
                <a:cubicBezTo>
                  <a:pt x="2381914" y="2960613"/>
                  <a:pt x="2376054" y="2971800"/>
                  <a:pt x="2369127" y="2982191"/>
                </a:cubicBezTo>
                <a:cubicBezTo>
                  <a:pt x="2365663" y="2992582"/>
                  <a:pt x="2358736" y="3002411"/>
                  <a:pt x="2358736" y="3013364"/>
                </a:cubicBezTo>
                <a:cubicBezTo>
                  <a:pt x="2358736" y="3051108"/>
                  <a:pt x="2371608" y="3108896"/>
                  <a:pt x="2379518" y="3148446"/>
                </a:cubicBezTo>
                <a:cubicBezTo>
                  <a:pt x="2372591" y="3210791"/>
                  <a:pt x="2409181" y="3298197"/>
                  <a:pt x="2358736" y="3335482"/>
                </a:cubicBezTo>
                <a:cubicBezTo>
                  <a:pt x="2300177" y="3378765"/>
                  <a:pt x="2212783" y="3334123"/>
                  <a:pt x="2140527" y="3325091"/>
                </a:cubicBezTo>
                <a:cubicBezTo>
                  <a:pt x="2128135" y="3323542"/>
                  <a:pt x="2120766" y="3309382"/>
                  <a:pt x="2109354" y="3304310"/>
                </a:cubicBezTo>
                <a:cubicBezTo>
                  <a:pt x="2089336" y="3295413"/>
                  <a:pt x="2047009" y="3283528"/>
                  <a:pt x="2047009" y="3283528"/>
                </a:cubicBezTo>
                <a:cubicBezTo>
                  <a:pt x="1950027" y="3290455"/>
                  <a:pt x="1850009" y="3279258"/>
                  <a:pt x="1756063" y="3304310"/>
                </a:cubicBezTo>
                <a:cubicBezTo>
                  <a:pt x="1734897" y="3309954"/>
                  <a:pt x="1742208" y="3345873"/>
                  <a:pt x="1735281" y="3366655"/>
                </a:cubicBezTo>
                <a:cubicBezTo>
                  <a:pt x="1731817" y="3377046"/>
                  <a:pt x="1735281" y="3394364"/>
                  <a:pt x="1724890" y="3397828"/>
                </a:cubicBezTo>
                <a:lnTo>
                  <a:pt x="1662545" y="3418610"/>
                </a:lnTo>
                <a:cubicBezTo>
                  <a:pt x="1630874" y="3417233"/>
                  <a:pt x="1431299" y="3416401"/>
                  <a:pt x="1350818" y="3397828"/>
                </a:cubicBezTo>
                <a:cubicBezTo>
                  <a:pt x="1329473" y="3392902"/>
                  <a:pt x="1309724" y="3382359"/>
                  <a:pt x="1288472" y="3377046"/>
                </a:cubicBezTo>
                <a:lnTo>
                  <a:pt x="1246909" y="3366655"/>
                </a:lnTo>
                <a:cubicBezTo>
                  <a:pt x="1243445" y="3356264"/>
                  <a:pt x="1244263" y="3343227"/>
                  <a:pt x="1236518" y="3335482"/>
                </a:cubicBezTo>
                <a:cubicBezTo>
                  <a:pt x="1231549" y="3330513"/>
                  <a:pt x="1164141" y="3314790"/>
                  <a:pt x="1163781" y="3314700"/>
                </a:cubicBezTo>
                <a:cubicBezTo>
                  <a:pt x="1139536" y="3318164"/>
                  <a:pt x="1114909" y="3319584"/>
                  <a:pt x="1091045" y="3325091"/>
                </a:cubicBezTo>
                <a:cubicBezTo>
                  <a:pt x="1069700" y="3330017"/>
                  <a:pt x="1050516" y="3343890"/>
                  <a:pt x="1028700" y="3345873"/>
                </a:cubicBezTo>
                <a:lnTo>
                  <a:pt x="914400" y="3356264"/>
                </a:lnTo>
                <a:cubicBezTo>
                  <a:pt x="893618" y="3370119"/>
                  <a:pt x="876546" y="3392930"/>
                  <a:pt x="852054" y="3397828"/>
                </a:cubicBezTo>
                <a:cubicBezTo>
                  <a:pt x="786096" y="3411020"/>
                  <a:pt x="817234" y="3403936"/>
                  <a:pt x="758536" y="3418610"/>
                </a:cubicBezTo>
                <a:cubicBezTo>
                  <a:pt x="748145" y="3425537"/>
                  <a:pt x="739681" y="3441444"/>
                  <a:pt x="727363" y="3439391"/>
                </a:cubicBezTo>
                <a:cubicBezTo>
                  <a:pt x="685788" y="3432462"/>
                  <a:pt x="702817" y="3398318"/>
                  <a:pt x="685800" y="3377046"/>
                </a:cubicBezTo>
                <a:cubicBezTo>
                  <a:pt x="677999" y="3367294"/>
                  <a:pt x="665018" y="3363191"/>
                  <a:pt x="654627" y="3356264"/>
                </a:cubicBezTo>
                <a:cubicBezTo>
                  <a:pt x="644236" y="3363191"/>
                  <a:pt x="635932" y="3376547"/>
                  <a:pt x="623454" y="3377046"/>
                </a:cubicBezTo>
                <a:cubicBezTo>
                  <a:pt x="499799" y="3381992"/>
                  <a:pt x="421912" y="3370037"/>
                  <a:pt x="311727" y="3356264"/>
                </a:cubicBezTo>
                <a:cubicBezTo>
                  <a:pt x="236979" y="3381180"/>
                  <a:pt x="330330" y="3350948"/>
                  <a:pt x="238990" y="3377046"/>
                </a:cubicBezTo>
                <a:cubicBezTo>
                  <a:pt x="228459" y="3380055"/>
                  <a:pt x="218704" y="3386227"/>
                  <a:pt x="207818" y="3387437"/>
                </a:cubicBezTo>
                <a:cubicBezTo>
                  <a:pt x="156066" y="3393187"/>
                  <a:pt x="103909" y="3394364"/>
                  <a:pt x="51954" y="3397828"/>
                </a:cubicBezTo>
                <a:cubicBezTo>
                  <a:pt x="14337" y="3422906"/>
                  <a:pt x="31951" y="3413025"/>
                  <a:pt x="0" y="3429000"/>
                </a:cubicBezTo>
              </a:path>
            </a:pathLst>
          </a:custGeom>
          <a:noFill/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42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250" y="2564904"/>
            <a:ext cx="172974" cy="345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Forme libre 19"/>
          <p:cNvSpPr/>
          <p:nvPr/>
        </p:nvSpPr>
        <p:spPr>
          <a:xfrm>
            <a:off x="7187863" y="6093296"/>
            <a:ext cx="714208" cy="371475"/>
          </a:xfrm>
          <a:custGeom>
            <a:avLst/>
            <a:gdLst>
              <a:gd name="connsiteX0" fmla="*/ 3266 w 714208"/>
              <a:gd name="connsiteY0" fmla="*/ 104775 h 371475"/>
              <a:gd name="connsiteX1" fmla="*/ 31841 w 714208"/>
              <a:gd name="connsiteY1" fmla="*/ 304800 h 371475"/>
              <a:gd name="connsiteX2" fmla="*/ 60416 w 714208"/>
              <a:gd name="connsiteY2" fmla="*/ 333375 h 371475"/>
              <a:gd name="connsiteX3" fmla="*/ 79466 w 714208"/>
              <a:gd name="connsiteY3" fmla="*/ 361950 h 371475"/>
              <a:gd name="connsiteX4" fmla="*/ 127091 w 714208"/>
              <a:gd name="connsiteY4" fmla="*/ 371475 h 371475"/>
              <a:gd name="connsiteX5" fmla="*/ 289016 w 714208"/>
              <a:gd name="connsiteY5" fmla="*/ 361950 h 371475"/>
              <a:gd name="connsiteX6" fmla="*/ 317591 w 714208"/>
              <a:gd name="connsiteY6" fmla="*/ 352425 h 371475"/>
              <a:gd name="connsiteX7" fmla="*/ 422366 w 714208"/>
              <a:gd name="connsiteY7" fmla="*/ 342900 h 371475"/>
              <a:gd name="connsiteX8" fmla="*/ 517616 w 714208"/>
              <a:gd name="connsiteY8" fmla="*/ 333375 h 371475"/>
              <a:gd name="connsiteX9" fmla="*/ 565241 w 714208"/>
              <a:gd name="connsiteY9" fmla="*/ 266700 h 371475"/>
              <a:gd name="connsiteX10" fmla="*/ 603341 w 714208"/>
              <a:gd name="connsiteY10" fmla="*/ 209550 h 371475"/>
              <a:gd name="connsiteX11" fmla="*/ 650966 w 714208"/>
              <a:gd name="connsiteY11" fmla="*/ 200025 h 371475"/>
              <a:gd name="connsiteX12" fmla="*/ 698591 w 714208"/>
              <a:gd name="connsiteY12" fmla="*/ 95250 h 371475"/>
              <a:gd name="connsiteX13" fmla="*/ 670016 w 714208"/>
              <a:gd name="connsiteY13" fmla="*/ 85725 h 371475"/>
              <a:gd name="connsiteX14" fmla="*/ 593816 w 714208"/>
              <a:gd name="connsiteY14" fmla="*/ 66675 h 371475"/>
              <a:gd name="connsiteX15" fmla="*/ 422366 w 714208"/>
              <a:gd name="connsiteY15" fmla="*/ 38100 h 371475"/>
              <a:gd name="connsiteX16" fmla="*/ 317591 w 714208"/>
              <a:gd name="connsiteY16" fmla="*/ 19050 h 371475"/>
              <a:gd name="connsiteX17" fmla="*/ 260441 w 714208"/>
              <a:gd name="connsiteY17" fmla="*/ 0 h 371475"/>
              <a:gd name="connsiteX18" fmla="*/ 50891 w 714208"/>
              <a:gd name="connsiteY18" fmla="*/ 9525 h 371475"/>
              <a:gd name="connsiteX19" fmla="*/ 22316 w 714208"/>
              <a:gd name="connsiteY19" fmla="*/ 38100 h 371475"/>
              <a:gd name="connsiteX20" fmla="*/ 12791 w 714208"/>
              <a:gd name="connsiteY20" fmla="*/ 104775 h 371475"/>
              <a:gd name="connsiteX21" fmla="*/ 3266 w 714208"/>
              <a:gd name="connsiteY21" fmla="*/ 1047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14208" h="371475">
                <a:moveTo>
                  <a:pt x="3266" y="104775"/>
                </a:moveTo>
                <a:cubicBezTo>
                  <a:pt x="6441" y="138112"/>
                  <a:pt x="-18052" y="244929"/>
                  <a:pt x="31841" y="304800"/>
                </a:cubicBezTo>
                <a:cubicBezTo>
                  <a:pt x="40465" y="315148"/>
                  <a:pt x="51792" y="323027"/>
                  <a:pt x="60416" y="333375"/>
                </a:cubicBezTo>
                <a:cubicBezTo>
                  <a:pt x="67745" y="342169"/>
                  <a:pt x="69527" y="356270"/>
                  <a:pt x="79466" y="361950"/>
                </a:cubicBezTo>
                <a:cubicBezTo>
                  <a:pt x="93522" y="369982"/>
                  <a:pt x="111216" y="368300"/>
                  <a:pt x="127091" y="371475"/>
                </a:cubicBezTo>
                <a:cubicBezTo>
                  <a:pt x="181066" y="368300"/>
                  <a:pt x="235216" y="367330"/>
                  <a:pt x="289016" y="361950"/>
                </a:cubicBezTo>
                <a:cubicBezTo>
                  <a:pt x="299006" y="360951"/>
                  <a:pt x="307652" y="353845"/>
                  <a:pt x="317591" y="352425"/>
                </a:cubicBezTo>
                <a:cubicBezTo>
                  <a:pt x="352308" y="347465"/>
                  <a:pt x="387455" y="346225"/>
                  <a:pt x="422366" y="342900"/>
                </a:cubicBezTo>
                <a:lnTo>
                  <a:pt x="517616" y="333375"/>
                </a:lnTo>
                <a:cubicBezTo>
                  <a:pt x="524088" y="324746"/>
                  <a:pt x="558277" y="280628"/>
                  <a:pt x="565241" y="266700"/>
                </a:cubicBezTo>
                <a:cubicBezTo>
                  <a:pt x="579352" y="238478"/>
                  <a:pt x="567229" y="227606"/>
                  <a:pt x="603341" y="209550"/>
                </a:cubicBezTo>
                <a:cubicBezTo>
                  <a:pt x="617821" y="202310"/>
                  <a:pt x="635091" y="203200"/>
                  <a:pt x="650966" y="200025"/>
                </a:cubicBezTo>
                <a:cubicBezTo>
                  <a:pt x="702392" y="165741"/>
                  <a:pt x="735284" y="168637"/>
                  <a:pt x="698591" y="95250"/>
                </a:cubicBezTo>
                <a:cubicBezTo>
                  <a:pt x="694101" y="86270"/>
                  <a:pt x="679702" y="88367"/>
                  <a:pt x="670016" y="85725"/>
                </a:cubicBezTo>
                <a:cubicBezTo>
                  <a:pt x="644757" y="78836"/>
                  <a:pt x="619489" y="71810"/>
                  <a:pt x="593816" y="66675"/>
                </a:cubicBezTo>
                <a:lnTo>
                  <a:pt x="422366" y="38100"/>
                </a:lnTo>
                <a:cubicBezTo>
                  <a:pt x="403696" y="34988"/>
                  <a:pt x="338511" y="24755"/>
                  <a:pt x="317591" y="19050"/>
                </a:cubicBezTo>
                <a:cubicBezTo>
                  <a:pt x="298218" y="13766"/>
                  <a:pt x="260441" y="0"/>
                  <a:pt x="260441" y="0"/>
                </a:cubicBezTo>
                <a:cubicBezTo>
                  <a:pt x="190591" y="3175"/>
                  <a:pt x="119935" y="-1522"/>
                  <a:pt x="50891" y="9525"/>
                </a:cubicBezTo>
                <a:cubicBezTo>
                  <a:pt x="37590" y="11653"/>
                  <a:pt x="27319" y="25593"/>
                  <a:pt x="22316" y="38100"/>
                </a:cubicBezTo>
                <a:cubicBezTo>
                  <a:pt x="13978" y="58945"/>
                  <a:pt x="17661" y="82859"/>
                  <a:pt x="12791" y="104775"/>
                </a:cubicBezTo>
                <a:cubicBezTo>
                  <a:pt x="11251" y="111705"/>
                  <a:pt x="91" y="71438"/>
                  <a:pt x="3266" y="104775"/>
                </a:cubicBezTo>
                <a:close/>
              </a:path>
            </a:pathLst>
          </a:cu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3" name="Rectangle 302"/>
          <p:cNvSpPr/>
          <p:nvPr/>
        </p:nvSpPr>
        <p:spPr>
          <a:xfrm>
            <a:off x="1286773" y="6486768"/>
            <a:ext cx="7857227" cy="374966"/>
          </a:xfrm>
          <a:prstGeom prst="rect">
            <a:avLst/>
          </a:prstGeom>
          <a:solidFill>
            <a:srgbClr val="FFF5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400" b="1" dirty="0">
              <a:solidFill>
                <a:schemeClr val="tx1"/>
              </a:solidFill>
            </a:endParaRPr>
          </a:p>
        </p:txBody>
      </p:sp>
      <p:pic>
        <p:nvPicPr>
          <p:cNvPr id="113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297" y="1372845"/>
            <a:ext cx="710480" cy="1120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" name="Picture 2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705" y="1425660"/>
            <a:ext cx="1185182" cy="795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" name="Picture 2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775" y="2550713"/>
            <a:ext cx="1284999" cy="1319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" name="Picture 2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773" y="445937"/>
            <a:ext cx="496225" cy="487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" name="Picture 1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071669">
            <a:off x="8528986" y="2197017"/>
            <a:ext cx="744140" cy="176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2" name="Nuage 1061"/>
          <p:cNvSpPr/>
          <p:nvPr/>
        </p:nvSpPr>
        <p:spPr>
          <a:xfrm>
            <a:off x="685667" y="147110"/>
            <a:ext cx="849219" cy="271755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Forme libre 2"/>
          <p:cNvSpPr/>
          <p:nvPr/>
        </p:nvSpPr>
        <p:spPr>
          <a:xfrm>
            <a:off x="32657" y="6455229"/>
            <a:ext cx="3487435" cy="402771"/>
          </a:xfrm>
          <a:custGeom>
            <a:avLst/>
            <a:gdLst>
              <a:gd name="connsiteX0" fmla="*/ 0 w 9122317"/>
              <a:gd name="connsiteY0" fmla="*/ 65314 h 402771"/>
              <a:gd name="connsiteX1" fmla="*/ 228600 w 9122317"/>
              <a:gd name="connsiteY1" fmla="*/ 130628 h 402771"/>
              <a:gd name="connsiteX2" fmla="*/ 250372 w 9122317"/>
              <a:gd name="connsiteY2" fmla="*/ 152400 h 402771"/>
              <a:gd name="connsiteX3" fmla="*/ 293914 w 9122317"/>
              <a:gd name="connsiteY3" fmla="*/ 228600 h 402771"/>
              <a:gd name="connsiteX4" fmla="*/ 304800 w 9122317"/>
              <a:gd name="connsiteY4" fmla="*/ 261257 h 402771"/>
              <a:gd name="connsiteX5" fmla="*/ 337457 w 9122317"/>
              <a:gd name="connsiteY5" fmla="*/ 272142 h 402771"/>
              <a:gd name="connsiteX6" fmla="*/ 620486 w 9122317"/>
              <a:gd name="connsiteY6" fmla="*/ 283028 h 402771"/>
              <a:gd name="connsiteX7" fmla="*/ 642257 w 9122317"/>
              <a:gd name="connsiteY7" fmla="*/ 304800 h 402771"/>
              <a:gd name="connsiteX8" fmla="*/ 674914 w 9122317"/>
              <a:gd name="connsiteY8" fmla="*/ 315685 h 402771"/>
              <a:gd name="connsiteX9" fmla="*/ 762000 w 9122317"/>
              <a:gd name="connsiteY9" fmla="*/ 348342 h 402771"/>
              <a:gd name="connsiteX10" fmla="*/ 892629 w 9122317"/>
              <a:gd name="connsiteY10" fmla="*/ 326571 h 402771"/>
              <a:gd name="connsiteX11" fmla="*/ 968829 w 9122317"/>
              <a:gd name="connsiteY11" fmla="*/ 293914 h 402771"/>
              <a:gd name="connsiteX12" fmla="*/ 1001486 w 9122317"/>
              <a:gd name="connsiteY12" fmla="*/ 283028 h 402771"/>
              <a:gd name="connsiteX13" fmla="*/ 1088572 w 9122317"/>
              <a:gd name="connsiteY13" fmla="*/ 228600 h 402771"/>
              <a:gd name="connsiteX14" fmla="*/ 1143000 w 9122317"/>
              <a:gd name="connsiteY14" fmla="*/ 217714 h 402771"/>
              <a:gd name="connsiteX15" fmla="*/ 1175657 w 9122317"/>
              <a:gd name="connsiteY15" fmla="*/ 206828 h 402771"/>
              <a:gd name="connsiteX16" fmla="*/ 1197429 w 9122317"/>
              <a:gd name="connsiteY16" fmla="*/ 185057 h 402771"/>
              <a:gd name="connsiteX17" fmla="*/ 1295400 w 9122317"/>
              <a:gd name="connsiteY17" fmla="*/ 195942 h 402771"/>
              <a:gd name="connsiteX18" fmla="*/ 1317172 w 9122317"/>
              <a:gd name="connsiteY18" fmla="*/ 217714 h 402771"/>
              <a:gd name="connsiteX19" fmla="*/ 1349829 w 9122317"/>
              <a:gd name="connsiteY19" fmla="*/ 239485 h 402771"/>
              <a:gd name="connsiteX20" fmla="*/ 1371600 w 9122317"/>
              <a:gd name="connsiteY20" fmla="*/ 261257 h 402771"/>
              <a:gd name="connsiteX21" fmla="*/ 1676400 w 9122317"/>
              <a:gd name="connsiteY21" fmla="*/ 272142 h 402771"/>
              <a:gd name="connsiteX22" fmla="*/ 1730829 w 9122317"/>
              <a:gd name="connsiteY22" fmla="*/ 315685 h 402771"/>
              <a:gd name="connsiteX23" fmla="*/ 1807029 w 9122317"/>
              <a:gd name="connsiteY23" fmla="*/ 337457 h 402771"/>
              <a:gd name="connsiteX24" fmla="*/ 2068286 w 9122317"/>
              <a:gd name="connsiteY24" fmla="*/ 348342 h 402771"/>
              <a:gd name="connsiteX25" fmla="*/ 2188029 w 9122317"/>
              <a:gd name="connsiteY25" fmla="*/ 337457 h 402771"/>
              <a:gd name="connsiteX26" fmla="*/ 2220686 w 9122317"/>
              <a:gd name="connsiteY26" fmla="*/ 315685 h 402771"/>
              <a:gd name="connsiteX27" fmla="*/ 2253343 w 9122317"/>
              <a:gd name="connsiteY27" fmla="*/ 304800 h 402771"/>
              <a:gd name="connsiteX28" fmla="*/ 2296886 w 9122317"/>
              <a:gd name="connsiteY28" fmla="*/ 261257 h 402771"/>
              <a:gd name="connsiteX29" fmla="*/ 2318657 w 9122317"/>
              <a:gd name="connsiteY29" fmla="*/ 239485 h 402771"/>
              <a:gd name="connsiteX30" fmla="*/ 2351314 w 9122317"/>
              <a:gd name="connsiteY30" fmla="*/ 250371 h 402771"/>
              <a:gd name="connsiteX31" fmla="*/ 2373086 w 9122317"/>
              <a:gd name="connsiteY31" fmla="*/ 283028 h 402771"/>
              <a:gd name="connsiteX32" fmla="*/ 2460172 w 9122317"/>
              <a:gd name="connsiteY32" fmla="*/ 304800 h 402771"/>
              <a:gd name="connsiteX33" fmla="*/ 2503714 w 9122317"/>
              <a:gd name="connsiteY33" fmla="*/ 315685 h 402771"/>
              <a:gd name="connsiteX34" fmla="*/ 2547257 w 9122317"/>
              <a:gd name="connsiteY34" fmla="*/ 326571 h 402771"/>
              <a:gd name="connsiteX35" fmla="*/ 2797629 w 9122317"/>
              <a:gd name="connsiteY35" fmla="*/ 348342 h 402771"/>
              <a:gd name="connsiteX36" fmla="*/ 2852057 w 9122317"/>
              <a:gd name="connsiteY36" fmla="*/ 359228 h 402771"/>
              <a:gd name="connsiteX37" fmla="*/ 2873829 w 9122317"/>
              <a:gd name="connsiteY37" fmla="*/ 381000 h 402771"/>
              <a:gd name="connsiteX38" fmla="*/ 2906486 w 9122317"/>
              <a:gd name="connsiteY38" fmla="*/ 402771 h 402771"/>
              <a:gd name="connsiteX39" fmla="*/ 3037114 w 9122317"/>
              <a:gd name="connsiteY39" fmla="*/ 391885 h 402771"/>
              <a:gd name="connsiteX40" fmla="*/ 3058886 w 9122317"/>
              <a:gd name="connsiteY40" fmla="*/ 370114 h 402771"/>
              <a:gd name="connsiteX41" fmla="*/ 3091543 w 9122317"/>
              <a:gd name="connsiteY41" fmla="*/ 359228 h 402771"/>
              <a:gd name="connsiteX42" fmla="*/ 3113314 w 9122317"/>
              <a:gd name="connsiteY42" fmla="*/ 326571 h 402771"/>
              <a:gd name="connsiteX43" fmla="*/ 3243943 w 9122317"/>
              <a:gd name="connsiteY43" fmla="*/ 348342 h 402771"/>
              <a:gd name="connsiteX44" fmla="*/ 3646714 w 9122317"/>
              <a:gd name="connsiteY44" fmla="*/ 337457 h 402771"/>
              <a:gd name="connsiteX45" fmla="*/ 3712029 w 9122317"/>
              <a:gd name="connsiteY45" fmla="*/ 315685 h 402771"/>
              <a:gd name="connsiteX46" fmla="*/ 3766457 w 9122317"/>
              <a:gd name="connsiteY46" fmla="*/ 304800 h 402771"/>
              <a:gd name="connsiteX47" fmla="*/ 3853543 w 9122317"/>
              <a:gd name="connsiteY47" fmla="*/ 272142 h 402771"/>
              <a:gd name="connsiteX48" fmla="*/ 3918857 w 9122317"/>
              <a:gd name="connsiteY48" fmla="*/ 261257 h 402771"/>
              <a:gd name="connsiteX49" fmla="*/ 3962400 w 9122317"/>
              <a:gd name="connsiteY49" fmla="*/ 250371 h 402771"/>
              <a:gd name="connsiteX50" fmla="*/ 4027714 w 9122317"/>
              <a:gd name="connsiteY50" fmla="*/ 261257 h 402771"/>
              <a:gd name="connsiteX51" fmla="*/ 4071257 w 9122317"/>
              <a:gd name="connsiteY51" fmla="*/ 326571 h 402771"/>
              <a:gd name="connsiteX52" fmla="*/ 4093029 w 9122317"/>
              <a:gd name="connsiteY52" fmla="*/ 348342 h 402771"/>
              <a:gd name="connsiteX53" fmla="*/ 4604657 w 9122317"/>
              <a:gd name="connsiteY53" fmla="*/ 326571 h 402771"/>
              <a:gd name="connsiteX54" fmla="*/ 4713514 w 9122317"/>
              <a:gd name="connsiteY54" fmla="*/ 315685 h 402771"/>
              <a:gd name="connsiteX55" fmla="*/ 4811486 w 9122317"/>
              <a:gd name="connsiteY55" fmla="*/ 283028 h 402771"/>
              <a:gd name="connsiteX56" fmla="*/ 4887686 w 9122317"/>
              <a:gd name="connsiteY56" fmla="*/ 250371 h 402771"/>
              <a:gd name="connsiteX57" fmla="*/ 4953000 w 9122317"/>
              <a:gd name="connsiteY57" fmla="*/ 261257 h 402771"/>
              <a:gd name="connsiteX58" fmla="*/ 4985657 w 9122317"/>
              <a:gd name="connsiteY58" fmla="*/ 315685 h 402771"/>
              <a:gd name="connsiteX59" fmla="*/ 5018314 w 9122317"/>
              <a:gd name="connsiteY59" fmla="*/ 337457 h 402771"/>
              <a:gd name="connsiteX60" fmla="*/ 5083629 w 9122317"/>
              <a:gd name="connsiteY60" fmla="*/ 359228 h 402771"/>
              <a:gd name="connsiteX61" fmla="*/ 5225143 w 9122317"/>
              <a:gd name="connsiteY61" fmla="*/ 348342 h 402771"/>
              <a:gd name="connsiteX62" fmla="*/ 5290457 w 9122317"/>
              <a:gd name="connsiteY62" fmla="*/ 326571 h 402771"/>
              <a:gd name="connsiteX63" fmla="*/ 5323114 w 9122317"/>
              <a:gd name="connsiteY63" fmla="*/ 315685 h 402771"/>
              <a:gd name="connsiteX64" fmla="*/ 5562600 w 9122317"/>
              <a:gd name="connsiteY64" fmla="*/ 326571 h 402771"/>
              <a:gd name="connsiteX65" fmla="*/ 6433457 w 9122317"/>
              <a:gd name="connsiteY65" fmla="*/ 304800 h 402771"/>
              <a:gd name="connsiteX66" fmla="*/ 6487886 w 9122317"/>
              <a:gd name="connsiteY66" fmla="*/ 283028 h 402771"/>
              <a:gd name="connsiteX67" fmla="*/ 6542314 w 9122317"/>
              <a:gd name="connsiteY67" fmla="*/ 272142 h 402771"/>
              <a:gd name="connsiteX68" fmla="*/ 6574972 w 9122317"/>
              <a:gd name="connsiteY68" fmla="*/ 261257 h 402771"/>
              <a:gd name="connsiteX69" fmla="*/ 6596743 w 9122317"/>
              <a:gd name="connsiteY69" fmla="*/ 239485 h 402771"/>
              <a:gd name="connsiteX70" fmla="*/ 6683829 w 9122317"/>
              <a:gd name="connsiteY70" fmla="*/ 239485 h 402771"/>
              <a:gd name="connsiteX71" fmla="*/ 6760029 w 9122317"/>
              <a:gd name="connsiteY71" fmla="*/ 217714 h 402771"/>
              <a:gd name="connsiteX72" fmla="*/ 6814457 w 9122317"/>
              <a:gd name="connsiteY72" fmla="*/ 206828 h 402771"/>
              <a:gd name="connsiteX73" fmla="*/ 6890657 w 9122317"/>
              <a:gd name="connsiteY73" fmla="*/ 174171 h 402771"/>
              <a:gd name="connsiteX74" fmla="*/ 6923314 w 9122317"/>
              <a:gd name="connsiteY74" fmla="*/ 163285 h 402771"/>
              <a:gd name="connsiteX75" fmla="*/ 7021286 w 9122317"/>
              <a:gd name="connsiteY75" fmla="*/ 174171 h 402771"/>
              <a:gd name="connsiteX76" fmla="*/ 7053943 w 9122317"/>
              <a:gd name="connsiteY76" fmla="*/ 163285 h 402771"/>
              <a:gd name="connsiteX77" fmla="*/ 7108372 w 9122317"/>
              <a:gd name="connsiteY77" fmla="*/ 152400 h 402771"/>
              <a:gd name="connsiteX78" fmla="*/ 7151914 w 9122317"/>
              <a:gd name="connsiteY78" fmla="*/ 141514 h 402771"/>
              <a:gd name="connsiteX79" fmla="*/ 7206343 w 9122317"/>
              <a:gd name="connsiteY79" fmla="*/ 195942 h 402771"/>
              <a:gd name="connsiteX80" fmla="*/ 7228114 w 9122317"/>
              <a:gd name="connsiteY80" fmla="*/ 217714 h 402771"/>
              <a:gd name="connsiteX81" fmla="*/ 7239000 w 9122317"/>
              <a:gd name="connsiteY81" fmla="*/ 250371 h 402771"/>
              <a:gd name="connsiteX82" fmla="*/ 7293429 w 9122317"/>
              <a:gd name="connsiteY82" fmla="*/ 283028 h 402771"/>
              <a:gd name="connsiteX83" fmla="*/ 7336972 w 9122317"/>
              <a:gd name="connsiteY83" fmla="*/ 272142 h 402771"/>
              <a:gd name="connsiteX84" fmla="*/ 7565572 w 9122317"/>
              <a:gd name="connsiteY84" fmla="*/ 239485 h 402771"/>
              <a:gd name="connsiteX85" fmla="*/ 7750629 w 9122317"/>
              <a:gd name="connsiteY85" fmla="*/ 250371 h 402771"/>
              <a:gd name="connsiteX86" fmla="*/ 7783286 w 9122317"/>
              <a:gd name="connsiteY86" fmla="*/ 261257 h 402771"/>
              <a:gd name="connsiteX87" fmla="*/ 7848600 w 9122317"/>
              <a:gd name="connsiteY87" fmla="*/ 326571 h 402771"/>
              <a:gd name="connsiteX88" fmla="*/ 8022772 w 9122317"/>
              <a:gd name="connsiteY88" fmla="*/ 359228 h 402771"/>
              <a:gd name="connsiteX89" fmla="*/ 8153400 w 9122317"/>
              <a:gd name="connsiteY89" fmla="*/ 348342 h 402771"/>
              <a:gd name="connsiteX90" fmla="*/ 8218714 w 9122317"/>
              <a:gd name="connsiteY90" fmla="*/ 304800 h 402771"/>
              <a:gd name="connsiteX91" fmla="*/ 8371114 w 9122317"/>
              <a:gd name="connsiteY91" fmla="*/ 239485 h 402771"/>
              <a:gd name="connsiteX92" fmla="*/ 8403772 w 9122317"/>
              <a:gd name="connsiteY92" fmla="*/ 217714 h 402771"/>
              <a:gd name="connsiteX93" fmla="*/ 8447314 w 9122317"/>
              <a:gd name="connsiteY93" fmla="*/ 163285 h 402771"/>
              <a:gd name="connsiteX94" fmla="*/ 8534400 w 9122317"/>
              <a:gd name="connsiteY94" fmla="*/ 185057 h 402771"/>
              <a:gd name="connsiteX95" fmla="*/ 8556172 w 9122317"/>
              <a:gd name="connsiteY95" fmla="*/ 206828 h 402771"/>
              <a:gd name="connsiteX96" fmla="*/ 8621486 w 9122317"/>
              <a:gd name="connsiteY96" fmla="*/ 250371 h 402771"/>
              <a:gd name="connsiteX97" fmla="*/ 8806543 w 9122317"/>
              <a:gd name="connsiteY97" fmla="*/ 239485 h 402771"/>
              <a:gd name="connsiteX98" fmla="*/ 8828314 w 9122317"/>
              <a:gd name="connsiteY98" fmla="*/ 206828 h 402771"/>
              <a:gd name="connsiteX99" fmla="*/ 8860972 w 9122317"/>
              <a:gd name="connsiteY99" fmla="*/ 195942 h 402771"/>
              <a:gd name="connsiteX100" fmla="*/ 8893629 w 9122317"/>
              <a:gd name="connsiteY100" fmla="*/ 174171 h 402771"/>
              <a:gd name="connsiteX101" fmla="*/ 8915400 w 9122317"/>
              <a:gd name="connsiteY101" fmla="*/ 141514 h 402771"/>
              <a:gd name="connsiteX102" fmla="*/ 8969829 w 9122317"/>
              <a:gd name="connsiteY102" fmla="*/ 97971 h 402771"/>
              <a:gd name="connsiteX103" fmla="*/ 9013372 w 9122317"/>
              <a:gd name="connsiteY103" fmla="*/ 76200 h 402771"/>
              <a:gd name="connsiteX104" fmla="*/ 9046029 w 9122317"/>
              <a:gd name="connsiteY104" fmla="*/ 65314 h 402771"/>
              <a:gd name="connsiteX105" fmla="*/ 9089572 w 9122317"/>
              <a:gd name="connsiteY105" fmla="*/ 21771 h 402771"/>
              <a:gd name="connsiteX106" fmla="*/ 9122229 w 9122317"/>
              <a:gd name="connsiteY106" fmla="*/ 0 h 402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9122317" h="402771">
                <a:moveTo>
                  <a:pt x="0" y="65314"/>
                </a:moveTo>
                <a:cubicBezTo>
                  <a:pt x="351482" y="82889"/>
                  <a:pt x="174107" y="3481"/>
                  <a:pt x="228600" y="130628"/>
                </a:cubicBezTo>
                <a:cubicBezTo>
                  <a:pt x="232643" y="140062"/>
                  <a:pt x="243115" y="145143"/>
                  <a:pt x="250372" y="152400"/>
                </a:cubicBezTo>
                <a:cubicBezTo>
                  <a:pt x="330157" y="351865"/>
                  <a:pt x="229857" y="121838"/>
                  <a:pt x="293914" y="228600"/>
                </a:cubicBezTo>
                <a:cubicBezTo>
                  <a:pt x="299818" y="238439"/>
                  <a:pt x="296686" y="253143"/>
                  <a:pt x="304800" y="261257"/>
                </a:cubicBezTo>
                <a:cubicBezTo>
                  <a:pt x="312914" y="269371"/>
                  <a:pt x="326010" y="271353"/>
                  <a:pt x="337457" y="272142"/>
                </a:cubicBezTo>
                <a:cubicBezTo>
                  <a:pt x="431646" y="278638"/>
                  <a:pt x="526143" y="279399"/>
                  <a:pt x="620486" y="283028"/>
                </a:cubicBezTo>
                <a:cubicBezTo>
                  <a:pt x="627743" y="290285"/>
                  <a:pt x="633456" y="299520"/>
                  <a:pt x="642257" y="304800"/>
                </a:cubicBezTo>
                <a:cubicBezTo>
                  <a:pt x="652096" y="310704"/>
                  <a:pt x="664170" y="311656"/>
                  <a:pt x="674914" y="315685"/>
                </a:cubicBezTo>
                <a:cubicBezTo>
                  <a:pt x="779046" y="354734"/>
                  <a:pt x="687875" y="323635"/>
                  <a:pt x="762000" y="348342"/>
                </a:cubicBezTo>
                <a:cubicBezTo>
                  <a:pt x="832680" y="339508"/>
                  <a:pt x="836687" y="342555"/>
                  <a:pt x="892629" y="326571"/>
                </a:cubicBezTo>
                <a:cubicBezTo>
                  <a:pt x="943684" y="311984"/>
                  <a:pt x="910776" y="318794"/>
                  <a:pt x="968829" y="293914"/>
                </a:cubicBezTo>
                <a:cubicBezTo>
                  <a:pt x="979376" y="289394"/>
                  <a:pt x="990600" y="286657"/>
                  <a:pt x="1001486" y="283028"/>
                </a:cubicBezTo>
                <a:cubicBezTo>
                  <a:pt x="1031282" y="260681"/>
                  <a:pt x="1052708" y="240555"/>
                  <a:pt x="1088572" y="228600"/>
                </a:cubicBezTo>
                <a:cubicBezTo>
                  <a:pt x="1106125" y="222749"/>
                  <a:pt x="1125050" y="222202"/>
                  <a:pt x="1143000" y="217714"/>
                </a:cubicBezTo>
                <a:cubicBezTo>
                  <a:pt x="1154132" y="214931"/>
                  <a:pt x="1164771" y="210457"/>
                  <a:pt x="1175657" y="206828"/>
                </a:cubicBezTo>
                <a:cubicBezTo>
                  <a:pt x="1182914" y="199571"/>
                  <a:pt x="1187208" y="185986"/>
                  <a:pt x="1197429" y="185057"/>
                </a:cubicBezTo>
                <a:cubicBezTo>
                  <a:pt x="1230152" y="182082"/>
                  <a:pt x="1263700" y="187297"/>
                  <a:pt x="1295400" y="195942"/>
                </a:cubicBezTo>
                <a:cubicBezTo>
                  <a:pt x="1305302" y="198642"/>
                  <a:pt x="1309158" y="211303"/>
                  <a:pt x="1317172" y="217714"/>
                </a:cubicBezTo>
                <a:cubicBezTo>
                  <a:pt x="1327388" y="225887"/>
                  <a:pt x="1339613" y="231312"/>
                  <a:pt x="1349829" y="239485"/>
                </a:cubicBezTo>
                <a:cubicBezTo>
                  <a:pt x="1357843" y="245896"/>
                  <a:pt x="1361388" y="260236"/>
                  <a:pt x="1371600" y="261257"/>
                </a:cubicBezTo>
                <a:cubicBezTo>
                  <a:pt x="1472760" y="271373"/>
                  <a:pt x="1574800" y="268514"/>
                  <a:pt x="1676400" y="272142"/>
                </a:cubicBezTo>
                <a:cubicBezTo>
                  <a:pt x="1696651" y="292393"/>
                  <a:pt x="1703364" y="301952"/>
                  <a:pt x="1730829" y="315685"/>
                </a:cubicBezTo>
                <a:cubicBezTo>
                  <a:pt x="1746447" y="323494"/>
                  <a:pt x="1793076" y="333969"/>
                  <a:pt x="1807029" y="337457"/>
                </a:cubicBezTo>
                <a:cubicBezTo>
                  <a:pt x="1902315" y="400980"/>
                  <a:pt x="1831549" y="363138"/>
                  <a:pt x="2068286" y="348342"/>
                </a:cubicBezTo>
                <a:cubicBezTo>
                  <a:pt x="2108287" y="345842"/>
                  <a:pt x="2148115" y="341085"/>
                  <a:pt x="2188029" y="337457"/>
                </a:cubicBezTo>
                <a:cubicBezTo>
                  <a:pt x="2198915" y="330200"/>
                  <a:pt x="2208984" y="321536"/>
                  <a:pt x="2220686" y="315685"/>
                </a:cubicBezTo>
                <a:cubicBezTo>
                  <a:pt x="2230949" y="310553"/>
                  <a:pt x="2244006" y="311469"/>
                  <a:pt x="2253343" y="304800"/>
                </a:cubicBezTo>
                <a:cubicBezTo>
                  <a:pt x="2270046" y="292869"/>
                  <a:pt x="2282372" y="275771"/>
                  <a:pt x="2296886" y="261257"/>
                </a:cubicBezTo>
                <a:lnTo>
                  <a:pt x="2318657" y="239485"/>
                </a:lnTo>
                <a:cubicBezTo>
                  <a:pt x="2329543" y="243114"/>
                  <a:pt x="2342354" y="243203"/>
                  <a:pt x="2351314" y="250371"/>
                </a:cubicBezTo>
                <a:cubicBezTo>
                  <a:pt x="2361530" y="258544"/>
                  <a:pt x="2361384" y="277177"/>
                  <a:pt x="2373086" y="283028"/>
                </a:cubicBezTo>
                <a:cubicBezTo>
                  <a:pt x="2399849" y="296410"/>
                  <a:pt x="2431143" y="297543"/>
                  <a:pt x="2460172" y="304800"/>
                </a:cubicBezTo>
                <a:lnTo>
                  <a:pt x="2503714" y="315685"/>
                </a:lnTo>
                <a:cubicBezTo>
                  <a:pt x="2518228" y="319314"/>
                  <a:pt x="2532352" y="325275"/>
                  <a:pt x="2547257" y="326571"/>
                </a:cubicBezTo>
                <a:lnTo>
                  <a:pt x="2797629" y="348342"/>
                </a:lnTo>
                <a:cubicBezTo>
                  <a:pt x="2815772" y="351971"/>
                  <a:pt x="2835051" y="351940"/>
                  <a:pt x="2852057" y="359228"/>
                </a:cubicBezTo>
                <a:cubicBezTo>
                  <a:pt x="2861491" y="363271"/>
                  <a:pt x="2865815" y="374589"/>
                  <a:pt x="2873829" y="381000"/>
                </a:cubicBezTo>
                <a:cubicBezTo>
                  <a:pt x="2884045" y="389173"/>
                  <a:pt x="2895600" y="395514"/>
                  <a:pt x="2906486" y="402771"/>
                </a:cubicBezTo>
                <a:cubicBezTo>
                  <a:pt x="2950029" y="399142"/>
                  <a:pt x="2994390" y="401040"/>
                  <a:pt x="3037114" y="391885"/>
                </a:cubicBezTo>
                <a:cubicBezTo>
                  <a:pt x="3047149" y="389735"/>
                  <a:pt x="3050085" y="375394"/>
                  <a:pt x="3058886" y="370114"/>
                </a:cubicBezTo>
                <a:cubicBezTo>
                  <a:pt x="3068725" y="364210"/>
                  <a:pt x="3080657" y="362857"/>
                  <a:pt x="3091543" y="359228"/>
                </a:cubicBezTo>
                <a:cubicBezTo>
                  <a:pt x="3098800" y="348342"/>
                  <a:pt x="3100442" y="328911"/>
                  <a:pt x="3113314" y="326571"/>
                </a:cubicBezTo>
                <a:cubicBezTo>
                  <a:pt x="3160493" y="317993"/>
                  <a:pt x="3201833" y="334306"/>
                  <a:pt x="3243943" y="348342"/>
                </a:cubicBezTo>
                <a:cubicBezTo>
                  <a:pt x="3378200" y="344714"/>
                  <a:pt x="3512734" y="346804"/>
                  <a:pt x="3646714" y="337457"/>
                </a:cubicBezTo>
                <a:cubicBezTo>
                  <a:pt x="3669608" y="335860"/>
                  <a:pt x="3689525" y="320186"/>
                  <a:pt x="3712029" y="315685"/>
                </a:cubicBezTo>
                <a:lnTo>
                  <a:pt x="3766457" y="304800"/>
                </a:lnTo>
                <a:cubicBezTo>
                  <a:pt x="3777047" y="300564"/>
                  <a:pt x="3834347" y="276408"/>
                  <a:pt x="3853543" y="272142"/>
                </a:cubicBezTo>
                <a:cubicBezTo>
                  <a:pt x="3875089" y="267354"/>
                  <a:pt x="3897214" y="265586"/>
                  <a:pt x="3918857" y="261257"/>
                </a:cubicBezTo>
                <a:cubicBezTo>
                  <a:pt x="3933528" y="258323"/>
                  <a:pt x="3947886" y="254000"/>
                  <a:pt x="3962400" y="250371"/>
                </a:cubicBezTo>
                <a:cubicBezTo>
                  <a:pt x="3984171" y="254000"/>
                  <a:pt x="4009632" y="248600"/>
                  <a:pt x="4027714" y="261257"/>
                </a:cubicBezTo>
                <a:cubicBezTo>
                  <a:pt x="4049150" y="276262"/>
                  <a:pt x="4052754" y="308069"/>
                  <a:pt x="4071257" y="326571"/>
                </a:cubicBezTo>
                <a:lnTo>
                  <a:pt x="4093029" y="348342"/>
                </a:lnTo>
                <a:cubicBezTo>
                  <a:pt x="4287529" y="341859"/>
                  <a:pt x="4420836" y="340188"/>
                  <a:pt x="4604657" y="326571"/>
                </a:cubicBezTo>
                <a:cubicBezTo>
                  <a:pt x="4641024" y="323877"/>
                  <a:pt x="4677228" y="319314"/>
                  <a:pt x="4713514" y="315685"/>
                </a:cubicBezTo>
                <a:cubicBezTo>
                  <a:pt x="4746171" y="304799"/>
                  <a:pt x="4782844" y="302123"/>
                  <a:pt x="4811486" y="283028"/>
                </a:cubicBezTo>
                <a:cubicBezTo>
                  <a:pt x="4856591" y="252958"/>
                  <a:pt x="4831451" y="264430"/>
                  <a:pt x="4887686" y="250371"/>
                </a:cubicBezTo>
                <a:cubicBezTo>
                  <a:pt x="4909457" y="254000"/>
                  <a:pt x="4932334" y="253507"/>
                  <a:pt x="4953000" y="261257"/>
                </a:cubicBezTo>
                <a:cubicBezTo>
                  <a:pt x="4986820" y="273939"/>
                  <a:pt x="4967129" y="292524"/>
                  <a:pt x="4985657" y="315685"/>
                </a:cubicBezTo>
                <a:cubicBezTo>
                  <a:pt x="4993830" y="325901"/>
                  <a:pt x="5006359" y="332143"/>
                  <a:pt x="5018314" y="337457"/>
                </a:cubicBezTo>
                <a:cubicBezTo>
                  <a:pt x="5039285" y="346778"/>
                  <a:pt x="5083629" y="359228"/>
                  <a:pt x="5083629" y="359228"/>
                </a:cubicBezTo>
                <a:cubicBezTo>
                  <a:pt x="5130800" y="355599"/>
                  <a:pt x="5178411" y="355721"/>
                  <a:pt x="5225143" y="348342"/>
                </a:cubicBezTo>
                <a:cubicBezTo>
                  <a:pt x="5247811" y="344763"/>
                  <a:pt x="5268686" y="333828"/>
                  <a:pt x="5290457" y="326571"/>
                </a:cubicBezTo>
                <a:lnTo>
                  <a:pt x="5323114" y="315685"/>
                </a:lnTo>
                <a:cubicBezTo>
                  <a:pt x="5402943" y="319314"/>
                  <a:pt x="5482689" y="326571"/>
                  <a:pt x="5562600" y="326571"/>
                </a:cubicBezTo>
                <a:cubicBezTo>
                  <a:pt x="6168764" y="326571"/>
                  <a:pt x="6076858" y="330270"/>
                  <a:pt x="6433457" y="304800"/>
                </a:cubicBezTo>
                <a:cubicBezTo>
                  <a:pt x="6451600" y="297543"/>
                  <a:pt x="6469169" y="288643"/>
                  <a:pt x="6487886" y="283028"/>
                </a:cubicBezTo>
                <a:cubicBezTo>
                  <a:pt x="6505608" y="277711"/>
                  <a:pt x="6524364" y="276629"/>
                  <a:pt x="6542314" y="272142"/>
                </a:cubicBezTo>
                <a:cubicBezTo>
                  <a:pt x="6553446" y="269359"/>
                  <a:pt x="6564086" y="264885"/>
                  <a:pt x="6574972" y="261257"/>
                </a:cubicBezTo>
                <a:cubicBezTo>
                  <a:pt x="6582229" y="254000"/>
                  <a:pt x="6587563" y="244075"/>
                  <a:pt x="6596743" y="239485"/>
                </a:cubicBezTo>
                <a:cubicBezTo>
                  <a:pt x="6635446" y="220133"/>
                  <a:pt x="6645126" y="229810"/>
                  <a:pt x="6683829" y="239485"/>
                </a:cubicBezTo>
                <a:cubicBezTo>
                  <a:pt x="6720194" y="227364"/>
                  <a:pt x="6719026" y="226826"/>
                  <a:pt x="6760029" y="217714"/>
                </a:cubicBezTo>
                <a:cubicBezTo>
                  <a:pt x="6778090" y="213700"/>
                  <a:pt x="6796507" y="211316"/>
                  <a:pt x="6814457" y="206828"/>
                </a:cubicBezTo>
                <a:cubicBezTo>
                  <a:pt x="6855300" y="196617"/>
                  <a:pt x="6847045" y="192862"/>
                  <a:pt x="6890657" y="174171"/>
                </a:cubicBezTo>
                <a:cubicBezTo>
                  <a:pt x="6901204" y="169651"/>
                  <a:pt x="6912428" y="166914"/>
                  <a:pt x="6923314" y="163285"/>
                </a:cubicBezTo>
                <a:cubicBezTo>
                  <a:pt x="6955971" y="166914"/>
                  <a:pt x="6988428" y="174171"/>
                  <a:pt x="7021286" y="174171"/>
                </a:cubicBezTo>
                <a:cubicBezTo>
                  <a:pt x="7032761" y="174171"/>
                  <a:pt x="7042811" y="166068"/>
                  <a:pt x="7053943" y="163285"/>
                </a:cubicBezTo>
                <a:cubicBezTo>
                  <a:pt x="7071893" y="158798"/>
                  <a:pt x="7090310" y="156414"/>
                  <a:pt x="7108372" y="152400"/>
                </a:cubicBezTo>
                <a:cubicBezTo>
                  <a:pt x="7122976" y="149155"/>
                  <a:pt x="7137400" y="145143"/>
                  <a:pt x="7151914" y="141514"/>
                </a:cubicBezTo>
                <a:lnTo>
                  <a:pt x="7206343" y="195942"/>
                </a:lnTo>
                <a:lnTo>
                  <a:pt x="7228114" y="217714"/>
                </a:lnTo>
                <a:cubicBezTo>
                  <a:pt x="7231743" y="228600"/>
                  <a:pt x="7233096" y="240532"/>
                  <a:pt x="7239000" y="250371"/>
                </a:cubicBezTo>
                <a:cubicBezTo>
                  <a:pt x="7253942" y="275274"/>
                  <a:pt x="7267743" y="274466"/>
                  <a:pt x="7293429" y="283028"/>
                </a:cubicBezTo>
                <a:cubicBezTo>
                  <a:pt x="7307943" y="279399"/>
                  <a:pt x="7322148" y="274163"/>
                  <a:pt x="7336972" y="272142"/>
                </a:cubicBezTo>
                <a:cubicBezTo>
                  <a:pt x="7570903" y="240242"/>
                  <a:pt x="7465928" y="272700"/>
                  <a:pt x="7565572" y="239485"/>
                </a:cubicBezTo>
                <a:cubicBezTo>
                  <a:pt x="7627258" y="243114"/>
                  <a:pt x="7689143" y="244222"/>
                  <a:pt x="7750629" y="250371"/>
                </a:cubicBezTo>
                <a:cubicBezTo>
                  <a:pt x="7762047" y="251513"/>
                  <a:pt x="7774229" y="254212"/>
                  <a:pt x="7783286" y="261257"/>
                </a:cubicBezTo>
                <a:cubicBezTo>
                  <a:pt x="7807590" y="280160"/>
                  <a:pt x="7826829" y="304800"/>
                  <a:pt x="7848600" y="326571"/>
                </a:cubicBezTo>
                <a:cubicBezTo>
                  <a:pt x="7906383" y="384354"/>
                  <a:pt x="7860146" y="347612"/>
                  <a:pt x="8022772" y="359228"/>
                </a:cubicBezTo>
                <a:cubicBezTo>
                  <a:pt x="8066315" y="355599"/>
                  <a:pt x="8111300" y="360036"/>
                  <a:pt x="8153400" y="348342"/>
                </a:cubicBezTo>
                <a:cubicBezTo>
                  <a:pt x="8178611" y="341339"/>
                  <a:pt x="8193891" y="313074"/>
                  <a:pt x="8218714" y="304800"/>
                </a:cubicBezTo>
                <a:cubicBezTo>
                  <a:pt x="8276775" y="285446"/>
                  <a:pt x="8317302" y="275358"/>
                  <a:pt x="8371114" y="239485"/>
                </a:cubicBezTo>
                <a:cubicBezTo>
                  <a:pt x="8382000" y="232228"/>
                  <a:pt x="8393556" y="225887"/>
                  <a:pt x="8403772" y="217714"/>
                </a:cubicBezTo>
                <a:cubicBezTo>
                  <a:pt x="8425929" y="199989"/>
                  <a:pt x="8431151" y="187530"/>
                  <a:pt x="8447314" y="163285"/>
                </a:cubicBezTo>
                <a:cubicBezTo>
                  <a:pt x="8459022" y="165627"/>
                  <a:pt x="8517662" y="175014"/>
                  <a:pt x="8534400" y="185057"/>
                </a:cubicBezTo>
                <a:cubicBezTo>
                  <a:pt x="8543201" y="190337"/>
                  <a:pt x="8547961" y="200670"/>
                  <a:pt x="8556172" y="206828"/>
                </a:cubicBezTo>
                <a:cubicBezTo>
                  <a:pt x="8577105" y="222527"/>
                  <a:pt x="8621486" y="250371"/>
                  <a:pt x="8621486" y="250371"/>
                </a:cubicBezTo>
                <a:cubicBezTo>
                  <a:pt x="8683172" y="246742"/>
                  <a:pt x="8746076" y="252215"/>
                  <a:pt x="8806543" y="239485"/>
                </a:cubicBezTo>
                <a:cubicBezTo>
                  <a:pt x="8819345" y="236790"/>
                  <a:pt x="8818098" y="215001"/>
                  <a:pt x="8828314" y="206828"/>
                </a:cubicBezTo>
                <a:cubicBezTo>
                  <a:pt x="8837274" y="199660"/>
                  <a:pt x="8850709" y="201074"/>
                  <a:pt x="8860972" y="195942"/>
                </a:cubicBezTo>
                <a:cubicBezTo>
                  <a:pt x="8872674" y="190091"/>
                  <a:pt x="8882743" y="181428"/>
                  <a:pt x="8893629" y="174171"/>
                </a:cubicBezTo>
                <a:cubicBezTo>
                  <a:pt x="8900886" y="163285"/>
                  <a:pt x="8907227" y="151730"/>
                  <a:pt x="8915400" y="141514"/>
                </a:cubicBezTo>
                <a:cubicBezTo>
                  <a:pt x="8930458" y="122692"/>
                  <a:pt x="8948983" y="109882"/>
                  <a:pt x="8969829" y="97971"/>
                </a:cubicBezTo>
                <a:cubicBezTo>
                  <a:pt x="8983918" y="89920"/>
                  <a:pt x="8998457" y="82592"/>
                  <a:pt x="9013372" y="76200"/>
                </a:cubicBezTo>
                <a:cubicBezTo>
                  <a:pt x="9023919" y="71680"/>
                  <a:pt x="9035143" y="68943"/>
                  <a:pt x="9046029" y="65314"/>
                </a:cubicBezTo>
                <a:cubicBezTo>
                  <a:pt x="9060543" y="50800"/>
                  <a:pt x="9070099" y="28262"/>
                  <a:pt x="9089572" y="21771"/>
                </a:cubicBezTo>
                <a:cubicBezTo>
                  <a:pt x="9125671" y="9738"/>
                  <a:pt x="9122229" y="22360"/>
                  <a:pt x="9122229" y="0"/>
                </a:cubicBezTo>
              </a:path>
            </a:pathLst>
          </a:cu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315686" y="6389914"/>
            <a:ext cx="403736" cy="338938"/>
          </a:xfrm>
          <a:custGeom>
            <a:avLst/>
            <a:gdLst>
              <a:gd name="connsiteX0" fmla="*/ 32657 w 403736"/>
              <a:gd name="connsiteY0" fmla="*/ 130629 h 338938"/>
              <a:gd name="connsiteX1" fmla="*/ 65314 w 403736"/>
              <a:gd name="connsiteY1" fmla="*/ 250372 h 338938"/>
              <a:gd name="connsiteX2" fmla="*/ 76200 w 403736"/>
              <a:gd name="connsiteY2" fmla="*/ 283029 h 338938"/>
              <a:gd name="connsiteX3" fmla="*/ 108857 w 403736"/>
              <a:gd name="connsiteY3" fmla="*/ 304800 h 338938"/>
              <a:gd name="connsiteX4" fmla="*/ 130628 w 403736"/>
              <a:gd name="connsiteY4" fmla="*/ 337457 h 338938"/>
              <a:gd name="connsiteX5" fmla="*/ 217714 w 403736"/>
              <a:gd name="connsiteY5" fmla="*/ 326572 h 338938"/>
              <a:gd name="connsiteX6" fmla="*/ 326571 w 403736"/>
              <a:gd name="connsiteY6" fmla="*/ 304800 h 338938"/>
              <a:gd name="connsiteX7" fmla="*/ 359228 w 403736"/>
              <a:gd name="connsiteY7" fmla="*/ 293915 h 338938"/>
              <a:gd name="connsiteX8" fmla="*/ 391885 w 403736"/>
              <a:gd name="connsiteY8" fmla="*/ 272143 h 338938"/>
              <a:gd name="connsiteX9" fmla="*/ 391885 w 403736"/>
              <a:gd name="connsiteY9" fmla="*/ 152400 h 338938"/>
              <a:gd name="connsiteX10" fmla="*/ 326571 w 403736"/>
              <a:gd name="connsiteY10" fmla="*/ 130629 h 338938"/>
              <a:gd name="connsiteX11" fmla="*/ 195943 w 403736"/>
              <a:gd name="connsiteY11" fmla="*/ 108857 h 338938"/>
              <a:gd name="connsiteX12" fmla="*/ 163285 w 403736"/>
              <a:gd name="connsiteY12" fmla="*/ 87086 h 338938"/>
              <a:gd name="connsiteX13" fmla="*/ 97971 w 403736"/>
              <a:gd name="connsiteY13" fmla="*/ 10886 h 338938"/>
              <a:gd name="connsiteX14" fmla="*/ 65314 w 403736"/>
              <a:gd name="connsiteY14" fmla="*/ 0 h 338938"/>
              <a:gd name="connsiteX15" fmla="*/ 10885 w 403736"/>
              <a:gd name="connsiteY15" fmla="*/ 32657 h 338938"/>
              <a:gd name="connsiteX16" fmla="*/ 0 w 403736"/>
              <a:gd name="connsiteY16" fmla="*/ 65315 h 338938"/>
              <a:gd name="connsiteX17" fmla="*/ 32657 w 403736"/>
              <a:gd name="connsiteY17" fmla="*/ 130629 h 338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03736" h="338938">
                <a:moveTo>
                  <a:pt x="32657" y="130629"/>
                </a:moveTo>
                <a:cubicBezTo>
                  <a:pt x="43543" y="161472"/>
                  <a:pt x="24149" y="168042"/>
                  <a:pt x="65314" y="250372"/>
                </a:cubicBezTo>
                <a:cubicBezTo>
                  <a:pt x="70446" y="260635"/>
                  <a:pt x="69032" y="274069"/>
                  <a:pt x="76200" y="283029"/>
                </a:cubicBezTo>
                <a:cubicBezTo>
                  <a:pt x="84373" y="293245"/>
                  <a:pt x="97971" y="297543"/>
                  <a:pt x="108857" y="304800"/>
                </a:cubicBezTo>
                <a:cubicBezTo>
                  <a:pt x="116114" y="315686"/>
                  <a:pt x="117799" y="334891"/>
                  <a:pt x="130628" y="337457"/>
                </a:cubicBezTo>
                <a:cubicBezTo>
                  <a:pt x="159314" y="343194"/>
                  <a:pt x="188753" y="330709"/>
                  <a:pt x="217714" y="326572"/>
                </a:cubicBezTo>
                <a:cubicBezTo>
                  <a:pt x="260486" y="320462"/>
                  <a:pt x="286899" y="316135"/>
                  <a:pt x="326571" y="304800"/>
                </a:cubicBezTo>
                <a:cubicBezTo>
                  <a:pt x="337604" y="301648"/>
                  <a:pt x="348342" y="297543"/>
                  <a:pt x="359228" y="293915"/>
                </a:cubicBezTo>
                <a:cubicBezTo>
                  <a:pt x="370114" y="286658"/>
                  <a:pt x="383712" y="282359"/>
                  <a:pt x="391885" y="272143"/>
                </a:cubicBezTo>
                <a:cubicBezTo>
                  <a:pt x="413334" y="245332"/>
                  <a:pt x="400851" y="165209"/>
                  <a:pt x="391885" y="152400"/>
                </a:cubicBezTo>
                <a:cubicBezTo>
                  <a:pt x="378725" y="133599"/>
                  <a:pt x="349208" y="134402"/>
                  <a:pt x="326571" y="130629"/>
                </a:cubicBezTo>
                <a:lnTo>
                  <a:pt x="195943" y="108857"/>
                </a:lnTo>
                <a:cubicBezTo>
                  <a:pt x="185057" y="101600"/>
                  <a:pt x="172536" y="96337"/>
                  <a:pt x="163285" y="87086"/>
                </a:cubicBezTo>
                <a:cubicBezTo>
                  <a:pt x="138908" y="62709"/>
                  <a:pt x="136990" y="23893"/>
                  <a:pt x="97971" y="10886"/>
                </a:cubicBezTo>
                <a:lnTo>
                  <a:pt x="65314" y="0"/>
                </a:lnTo>
                <a:cubicBezTo>
                  <a:pt x="39629" y="8562"/>
                  <a:pt x="25827" y="7754"/>
                  <a:pt x="10885" y="32657"/>
                </a:cubicBezTo>
                <a:cubicBezTo>
                  <a:pt x="4981" y="42497"/>
                  <a:pt x="3628" y="54429"/>
                  <a:pt x="0" y="65315"/>
                </a:cubicBezTo>
                <a:cubicBezTo>
                  <a:pt x="12130" y="113836"/>
                  <a:pt x="21771" y="99786"/>
                  <a:pt x="32657" y="130629"/>
                </a:cubicBezTo>
                <a:close/>
              </a:path>
            </a:pathLst>
          </a:cu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4081479" y="6629400"/>
            <a:ext cx="610264" cy="185057"/>
          </a:xfrm>
          <a:custGeom>
            <a:avLst/>
            <a:gdLst>
              <a:gd name="connsiteX0" fmla="*/ 664 w 610264"/>
              <a:gd name="connsiteY0" fmla="*/ 87086 h 185057"/>
              <a:gd name="connsiteX1" fmla="*/ 55092 w 610264"/>
              <a:gd name="connsiteY1" fmla="*/ 65314 h 185057"/>
              <a:gd name="connsiteX2" fmla="*/ 76864 w 610264"/>
              <a:gd name="connsiteY2" fmla="*/ 43543 h 185057"/>
              <a:gd name="connsiteX3" fmla="*/ 120407 w 610264"/>
              <a:gd name="connsiteY3" fmla="*/ 32657 h 185057"/>
              <a:gd name="connsiteX4" fmla="*/ 163950 w 610264"/>
              <a:gd name="connsiteY4" fmla="*/ 10886 h 185057"/>
              <a:gd name="connsiteX5" fmla="*/ 196607 w 610264"/>
              <a:gd name="connsiteY5" fmla="*/ 0 h 185057"/>
              <a:gd name="connsiteX6" fmla="*/ 316350 w 610264"/>
              <a:gd name="connsiteY6" fmla="*/ 10886 h 185057"/>
              <a:gd name="connsiteX7" fmla="*/ 457864 w 610264"/>
              <a:gd name="connsiteY7" fmla="*/ 21771 h 185057"/>
              <a:gd name="connsiteX8" fmla="*/ 555835 w 610264"/>
              <a:gd name="connsiteY8" fmla="*/ 65314 h 185057"/>
              <a:gd name="connsiteX9" fmla="*/ 610264 w 610264"/>
              <a:gd name="connsiteY9" fmla="*/ 119743 h 185057"/>
              <a:gd name="connsiteX10" fmla="*/ 414321 w 610264"/>
              <a:gd name="connsiteY10" fmla="*/ 141514 h 185057"/>
              <a:gd name="connsiteX11" fmla="*/ 381664 w 610264"/>
              <a:gd name="connsiteY11" fmla="*/ 152400 h 185057"/>
              <a:gd name="connsiteX12" fmla="*/ 207492 w 610264"/>
              <a:gd name="connsiteY12" fmla="*/ 163286 h 185057"/>
              <a:gd name="connsiteX13" fmla="*/ 87750 w 610264"/>
              <a:gd name="connsiteY13" fmla="*/ 174171 h 185057"/>
              <a:gd name="connsiteX14" fmla="*/ 33321 w 610264"/>
              <a:gd name="connsiteY14" fmla="*/ 119743 h 185057"/>
              <a:gd name="connsiteX15" fmla="*/ 664 w 610264"/>
              <a:gd name="connsiteY15" fmla="*/ 87086 h 185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10264" h="185057">
                <a:moveTo>
                  <a:pt x="664" y="87086"/>
                </a:moveTo>
                <a:cubicBezTo>
                  <a:pt x="4292" y="78015"/>
                  <a:pt x="38126" y="75009"/>
                  <a:pt x="55092" y="65314"/>
                </a:cubicBezTo>
                <a:cubicBezTo>
                  <a:pt x="64003" y="60222"/>
                  <a:pt x="67684" y="48133"/>
                  <a:pt x="76864" y="43543"/>
                </a:cubicBezTo>
                <a:cubicBezTo>
                  <a:pt x="90246" y="36852"/>
                  <a:pt x="106399" y="37910"/>
                  <a:pt x="120407" y="32657"/>
                </a:cubicBezTo>
                <a:cubicBezTo>
                  <a:pt x="135601" y="26959"/>
                  <a:pt x="149035" y="17278"/>
                  <a:pt x="163950" y="10886"/>
                </a:cubicBezTo>
                <a:cubicBezTo>
                  <a:pt x="174497" y="6366"/>
                  <a:pt x="185721" y="3629"/>
                  <a:pt x="196607" y="0"/>
                </a:cubicBezTo>
                <a:lnTo>
                  <a:pt x="316350" y="10886"/>
                </a:lnTo>
                <a:cubicBezTo>
                  <a:pt x="363497" y="14815"/>
                  <a:pt x="411132" y="14392"/>
                  <a:pt x="457864" y="21771"/>
                </a:cubicBezTo>
                <a:cubicBezTo>
                  <a:pt x="490199" y="26876"/>
                  <a:pt x="529960" y="42673"/>
                  <a:pt x="555835" y="65314"/>
                </a:cubicBezTo>
                <a:cubicBezTo>
                  <a:pt x="575145" y="82210"/>
                  <a:pt x="610264" y="119743"/>
                  <a:pt x="610264" y="119743"/>
                </a:cubicBezTo>
                <a:cubicBezTo>
                  <a:pt x="518506" y="150330"/>
                  <a:pt x="624003" y="118216"/>
                  <a:pt x="414321" y="141514"/>
                </a:cubicBezTo>
                <a:cubicBezTo>
                  <a:pt x="402917" y="142781"/>
                  <a:pt x="393075" y="151199"/>
                  <a:pt x="381664" y="152400"/>
                </a:cubicBezTo>
                <a:cubicBezTo>
                  <a:pt x="323813" y="158490"/>
                  <a:pt x="265549" y="159657"/>
                  <a:pt x="207492" y="163286"/>
                </a:cubicBezTo>
                <a:cubicBezTo>
                  <a:pt x="124625" y="190908"/>
                  <a:pt x="164681" y="189558"/>
                  <a:pt x="87750" y="174171"/>
                </a:cubicBezTo>
                <a:cubicBezTo>
                  <a:pt x="55091" y="152400"/>
                  <a:pt x="51464" y="156030"/>
                  <a:pt x="33321" y="119743"/>
                </a:cubicBezTo>
                <a:cubicBezTo>
                  <a:pt x="8303" y="69708"/>
                  <a:pt x="-2964" y="96157"/>
                  <a:pt x="664" y="87086"/>
                </a:cubicBezTo>
                <a:close/>
              </a:path>
            </a:pathLst>
          </a:cu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 7"/>
          <p:cNvSpPr/>
          <p:nvPr/>
        </p:nvSpPr>
        <p:spPr>
          <a:xfrm>
            <a:off x="7815943" y="6357257"/>
            <a:ext cx="735224" cy="424543"/>
          </a:xfrm>
          <a:custGeom>
            <a:avLst/>
            <a:gdLst>
              <a:gd name="connsiteX0" fmla="*/ 0 w 544286"/>
              <a:gd name="connsiteY0" fmla="*/ 326572 h 424543"/>
              <a:gd name="connsiteX1" fmla="*/ 21771 w 544286"/>
              <a:gd name="connsiteY1" fmla="*/ 239486 h 424543"/>
              <a:gd name="connsiteX2" fmla="*/ 108857 w 544286"/>
              <a:gd name="connsiteY2" fmla="*/ 174172 h 424543"/>
              <a:gd name="connsiteX3" fmla="*/ 141514 w 544286"/>
              <a:gd name="connsiteY3" fmla="*/ 141514 h 424543"/>
              <a:gd name="connsiteX4" fmla="*/ 174171 w 544286"/>
              <a:gd name="connsiteY4" fmla="*/ 130629 h 424543"/>
              <a:gd name="connsiteX5" fmla="*/ 261257 w 544286"/>
              <a:gd name="connsiteY5" fmla="*/ 65314 h 424543"/>
              <a:gd name="connsiteX6" fmla="*/ 326571 w 544286"/>
              <a:gd name="connsiteY6" fmla="*/ 10886 h 424543"/>
              <a:gd name="connsiteX7" fmla="*/ 359228 w 544286"/>
              <a:gd name="connsiteY7" fmla="*/ 0 h 424543"/>
              <a:gd name="connsiteX8" fmla="*/ 435428 w 544286"/>
              <a:gd name="connsiteY8" fmla="*/ 10886 h 424543"/>
              <a:gd name="connsiteX9" fmla="*/ 478971 w 544286"/>
              <a:gd name="connsiteY9" fmla="*/ 21772 h 424543"/>
              <a:gd name="connsiteX10" fmla="*/ 522514 w 544286"/>
              <a:gd name="connsiteY10" fmla="*/ 87086 h 424543"/>
              <a:gd name="connsiteX11" fmla="*/ 544286 w 544286"/>
              <a:gd name="connsiteY11" fmla="*/ 152400 h 424543"/>
              <a:gd name="connsiteX12" fmla="*/ 533400 w 544286"/>
              <a:gd name="connsiteY12" fmla="*/ 228600 h 424543"/>
              <a:gd name="connsiteX13" fmla="*/ 511628 w 544286"/>
              <a:gd name="connsiteY13" fmla="*/ 250372 h 424543"/>
              <a:gd name="connsiteX14" fmla="*/ 478971 w 544286"/>
              <a:gd name="connsiteY14" fmla="*/ 304800 h 424543"/>
              <a:gd name="connsiteX15" fmla="*/ 468086 w 544286"/>
              <a:gd name="connsiteY15" fmla="*/ 348343 h 424543"/>
              <a:gd name="connsiteX16" fmla="*/ 435428 w 544286"/>
              <a:gd name="connsiteY16" fmla="*/ 370114 h 424543"/>
              <a:gd name="connsiteX17" fmla="*/ 370114 w 544286"/>
              <a:gd name="connsiteY17" fmla="*/ 413657 h 424543"/>
              <a:gd name="connsiteX18" fmla="*/ 217714 w 544286"/>
              <a:gd name="connsiteY18" fmla="*/ 402772 h 424543"/>
              <a:gd name="connsiteX19" fmla="*/ 54428 w 544286"/>
              <a:gd name="connsiteY19" fmla="*/ 424543 h 424543"/>
              <a:gd name="connsiteX20" fmla="*/ 21771 w 544286"/>
              <a:gd name="connsiteY20" fmla="*/ 359229 h 424543"/>
              <a:gd name="connsiteX21" fmla="*/ 0 w 544286"/>
              <a:gd name="connsiteY21" fmla="*/ 326572 h 424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44286" h="424543">
                <a:moveTo>
                  <a:pt x="0" y="326572"/>
                </a:moveTo>
                <a:cubicBezTo>
                  <a:pt x="0" y="306615"/>
                  <a:pt x="12643" y="251656"/>
                  <a:pt x="21771" y="239486"/>
                </a:cubicBezTo>
                <a:cubicBezTo>
                  <a:pt x="63466" y="183892"/>
                  <a:pt x="61182" y="190063"/>
                  <a:pt x="108857" y="174172"/>
                </a:cubicBezTo>
                <a:cubicBezTo>
                  <a:pt x="119743" y="163286"/>
                  <a:pt x="128705" y="150054"/>
                  <a:pt x="141514" y="141514"/>
                </a:cubicBezTo>
                <a:cubicBezTo>
                  <a:pt x="151061" y="135149"/>
                  <a:pt x="164991" y="137514"/>
                  <a:pt x="174171" y="130629"/>
                </a:cubicBezTo>
                <a:cubicBezTo>
                  <a:pt x="274242" y="55577"/>
                  <a:pt x="187476" y="89908"/>
                  <a:pt x="261257" y="65314"/>
                </a:cubicBezTo>
                <a:cubicBezTo>
                  <a:pt x="285333" y="41238"/>
                  <a:pt x="296259" y="26042"/>
                  <a:pt x="326571" y="10886"/>
                </a:cubicBezTo>
                <a:cubicBezTo>
                  <a:pt x="336834" y="5754"/>
                  <a:pt x="348342" y="3629"/>
                  <a:pt x="359228" y="0"/>
                </a:cubicBezTo>
                <a:cubicBezTo>
                  <a:pt x="384628" y="3629"/>
                  <a:pt x="410184" y="6296"/>
                  <a:pt x="435428" y="10886"/>
                </a:cubicBezTo>
                <a:cubicBezTo>
                  <a:pt x="450148" y="13562"/>
                  <a:pt x="467712" y="11920"/>
                  <a:pt x="478971" y="21772"/>
                </a:cubicBezTo>
                <a:cubicBezTo>
                  <a:pt x="498663" y="39002"/>
                  <a:pt x="514239" y="62263"/>
                  <a:pt x="522514" y="87086"/>
                </a:cubicBezTo>
                <a:lnTo>
                  <a:pt x="544286" y="152400"/>
                </a:lnTo>
                <a:cubicBezTo>
                  <a:pt x="540657" y="177800"/>
                  <a:pt x="541514" y="204259"/>
                  <a:pt x="533400" y="228600"/>
                </a:cubicBezTo>
                <a:cubicBezTo>
                  <a:pt x="530154" y="238337"/>
                  <a:pt x="516908" y="241571"/>
                  <a:pt x="511628" y="250372"/>
                </a:cubicBezTo>
                <a:cubicBezTo>
                  <a:pt x="469236" y="321026"/>
                  <a:pt x="534135" y="249639"/>
                  <a:pt x="478971" y="304800"/>
                </a:cubicBezTo>
                <a:cubicBezTo>
                  <a:pt x="475343" y="319314"/>
                  <a:pt x="476385" y="335895"/>
                  <a:pt x="468086" y="348343"/>
                </a:cubicBezTo>
                <a:cubicBezTo>
                  <a:pt x="460829" y="359229"/>
                  <a:pt x="445644" y="361941"/>
                  <a:pt x="435428" y="370114"/>
                </a:cubicBezTo>
                <a:cubicBezTo>
                  <a:pt x="380014" y="414445"/>
                  <a:pt x="457888" y="369771"/>
                  <a:pt x="370114" y="413657"/>
                </a:cubicBezTo>
                <a:cubicBezTo>
                  <a:pt x="319314" y="410029"/>
                  <a:pt x="268643" y="402772"/>
                  <a:pt x="217714" y="402772"/>
                </a:cubicBezTo>
                <a:cubicBezTo>
                  <a:pt x="132028" y="402772"/>
                  <a:pt x="118578" y="408505"/>
                  <a:pt x="54428" y="424543"/>
                </a:cubicBezTo>
                <a:cubicBezTo>
                  <a:pt x="27068" y="342459"/>
                  <a:pt x="63975" y="443637"/>
                  <a:pt x="21771" y="359229"/>
                </a:cubicBezTo>
                <a:cubicBezTo>
                  <a:pt x="16639" y="348966"/>
                  <a:pt x="0" y="346529"/>
                  <a:pt x="0" y="326572"/>
                </a:cubicBezTo>
                <a:close/>
              </a:path>
            </a:pathLst>
          </a:cu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 8"/>
          <p:cNvSpPr/>
          <p:nvPr/>
        </p:nvSpPr>
        <p:spPr>
          <a:xfrm>
            <a:off x="4648929" y="6486767"/>
            <a:ext cx="297245" cy="262376"/>
          </a:xfrm>
          <a:custGeom>
            <a:avLst/>
            <a:gdLst>
              <a:gd name="connsiteX0" fmla="*/ 10157 w 297245"/>
              <a:gd name="connsiteY0" fmla="*/ 186176 h 262376"/>
              <a:gd name="connsiteX1" fmla="*/ 10157 w 297245"/>
              <a:gd name="connsiteY1" fmla="*/ 66433 h 262376"/>
              <a:gd name="connsiteX2" fmla="*/ 42814 w 297245"/>
              <a:gd name="connsiteY2" fmla="*/ 33776 h 262376"/>
              <a:gd name="connsiteX3" fmla="*/ 162557 w 297245"/>
              <a:gd name="connsiteY3" fmla="*/ 22890 h 262376"/>
              <a:gd name="connsiteX4" fmla="*/ 206100 w 297245"/>
              <a:gd name="connsiteY4" fmla="*/ 1119 h 262376"/>
              <a:gd name="connsiteX5" fmla="*/ 282300 w 297245"/>
              <a:gd name="connsiteY5" fmla="*/ 33776 h 262376"/>
              <a:gd name="connsiteX6" fmla="*/ 282300 w 297245"/>
              <a:gd name="connsiteY6" fmla="*/ 164404 h 262376"/>
              <a:gd name="connsiteX7" fmla="*/ 260528 w 297245"/>
              <a:gd name="connsiteY7" fmla="*/ 186176 h 262376"/>
              <a:gd name="connsiteX8" fmla="*/ 216985 w 297245"/>
              <a:gd name="connsiteY8" fmla="*/ 197062 h 262376"/>
              <a:gd name="connsiteX9" fmla="*/ 184328 w 297245"/>
              <a:gd name="connsiteY9" fmla="*/ 218833 h 262376"/>
              <a:gd name="connsiteX10" fmla="*/ 140785 w 297245"/>
              <a:gd name="connsiteY10" fmla="*/ 240604 h 262376"/>
              <a:gd name="connsiteX11" fmla="*/ 119014 w 297245"/>
              <a:gd name="connsiteY11" fmla="*/ 262376 h 262376"/>
              <a:gd name="connsiteX12" fmla="*/ 31928 w 297245"/>
              <a:gd name="connsiteY12" fmla="*/ 197062 h 262376"/>
              <a:gd name="connsiteX13" fmla="*/ 10157 w 297245"/>
              <a:gd name="connsiteY13" fmla="*/ 186176 h 262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7245" h="262376">
                <a:moveTo>
                  <a:pt x="10157" y="186176"/>
                </a:moveTo>
                <a:cubicBezTo>
                  <a:pt x="6529" y="164405"/>
                  <a:pt x="-10763" y="108273"/>
                  <a:pt x="10157" y="66433"/>
                </a:cubicBezTo>
                <a:cubicBezTo>
                  <a:pt x="17042" y="52664"/>
                  <a:pt x="28012" y="38005"/>
                  <a:pt x="42814" y="33776"/>
                </a:cubicBezTo>
                <a:cubicBezTo>
                  <a:pt x="81351" y="22765"/>
                  <a:pt x="122643" y="26519"/>
                  <a:pt x="162557" y="22890"/>
                </a:cubicBezTo>
                <a:cubicBezTo>
                  <a:pt x="177071" y="15633"/>
                  <a:pt x="189972" y="2911"/>
                  <a:pt x="206100" y="1119"/>
                </a:cubicBezTo>
                <a:cubicBezTo>
                  <a:pt x="252535" y="-4041"/>
                  <a:pt x="257462" y="8938"/>
                  <a:pt x="282300" y="33776"/>
                </a:cubicBezTo>
                <a:cubicBezTo>
                  <a:pt x="300180" y="87419"/>
                  <a:pt x="304174" y="84197"/>
                  <a:pt x="282300" y="164404"/>
                </a:cubicBezTo>
                <a:cubicBezTo>
                  <a:pt x="279600" y="174306"/>
                  <a:pt x="269708" y="181586"/>
                  <a:pt x="260528" y="186176"/>
                </a:cubicBezTo>
                <a:cubicBezTo>
                  <a:pt x="247146" y="192867"/>
                  <a:pt x="231499" y="193433"/>
                  <a:pt x="216985" y="197062"/>
                </a:cubicBezTo>
                <a:cubicBezTo>
                  <a:pt x="206099" y="204319"/>
                  <a:pt x="195687" y="212342"/>
                  <a:pt x="184328" y="218833"/>
                </a:cubicBezTo>
                <a:cubicBezTo>
                  <a:pt x="170239" y="226884"/>
                  <a:pt x="154287" y="231603"/>
                  <a:pt x="140785" y="240604"/>
                </a:cubicBezTo>
                <a:cubicBezTo>
                  <a:pt x="132246" y="246297"/>
                  <a:pt x="126271" y="255119"/>
                  <a:pt x="119014" y="262376"/>
                </a:cubicBezTo>
                <a:cubicBezTo>
                  <a:pt x="56471" y="199833"/>
                  <a:pt x="88927" y="216060"/>
                  <a:pt x="31928" y="197062"/>
                </a:cubicBezTo>
                <a:cubicBezTo>
                  <a:pt x="5026" y="170158"/>
                  <a:pt x="13785" y="207947"/>
                  <a:pt x="10157" y="186176"/>
                </a:cubicBezTo>
                <a:close/>
              </a:path>
            </a:pathLst>
          </a:cu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orme libre 13"/>
          <p:cNvSpPr/>
          <p:nvPr/>
        </p:nvSpPr>
        <p:spPr>
          <a:xfrm>
            <a:off x="8937290" y="6193506"/>
            <a:ext cx="226362" cy="327037"/>
          </a:xfrm>
          <a:custGeom>
            <a:avLst/>
            <a:gdLst>
              <a:gd name="connsiteX0" fmla="*/ 174053 w 226362"/>
              <a:gd name="connsiteY0" fmla="*/ 465 h 327037"/>
              <a:gd name="connsiteX1" fmla="*/ 119624 w 226362"/>
              <a:gd name="connsiteY1" fmla="*/ 22237 h 327037"/>
              <a:gd name="connsiteX2" fmla="*/ 86967 w 226362"/>
              <a:gd name="connsiteY2" fmla="*/ 33123 h 327037"/>
              <a:gd name="connsiteX3" fmla="*/ 21653 w 226362"/>
              <a:gd name="connsiteY3" fmla="*/ 98437 h 327037"/>
              <a:gd name="connsiteX4" fmla="*/ 21653 w 226362"/>
              <a:gd name="connsiteY4" fmla="*/ 316151 h 327037"/>
              <a:gd name="connsiteX5" fmla="*/ 54310 w 226362"/>
              <a:gd name="connsiteY5" fmla="*/ 327037 h 327037"/>
              <a:gd name="connsiteX6" fmla="*/ 141396 w 226362"/>
              <a:gd name="connsiteY6" fmla="*/ 294380 h 327037"/>
              <a:gd name="connsiteX7" fmla="*/ 195824 w 226362"/>
              <a:gd name="connsiteY7" fmla="*/ 229065 h 327037"/>
              <a:gd name="connsiteX8" fmla="*/ 206710 w 226362"/>
              <a:gd name="connsiteY8" fmla="*/ 44008 h 327037"/>
              <a:gd name="connsiteX9" fmla="*/ 174053 w 226362"/>
              <a:gd name="connsiteY9" fmla="*/ 465 h 327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6362" h="327037">
                <a:moveTo>
                  <a:pt x="174053" y="465"/>
                </a:moveTo>
                <a:cubicBezTo>
                  <a:pt x="159539" y="-3163"/>
                  <a:pt x="137920" y="15376"/>
                  <a:pt x="119624" y="22237"/>
                </a:cubicBezTo>
                <a:cubicBezTo>
                  <a:pt x="108880" y="26266"/>
                  <a:pt x="96024" y="26078"/>
                  <a:pt x="86967" y="33123"/>
                </a:cubicBezTo>
                <a:cubicBezTo>
                  <a:pt x="62663" y="52026"/>
                  <a:pt x="21653" y="98437"/>
                  <a:pt x="21653" y="98437"/>
                </a:cubicBezTo>
                <a:cubicBezTo>
                  <a:pt x="-5196" y="178983"/>
                  <a:pt x="-9173" y="177435"/>
                  <a:pt x="21653" y="316151"/>
                </a:cubicBezTo>
                <a:cubicBezTo>
                  <a:pt x="24142" y="327352"/>
                  <a:pt x="43424" y="323408"/>
                  <a:pt x="54310" y="327037"/>
                </a:cubicBezTo>
                <a:cubicBezTo>
                  <a:pt x="78005" y="322298"/>
                  <a:pt x="124147" y="320253"/>
                  <a:pt x="141396" y="294380"/>
                </a:cubicBezTo>
                <a:cubicBezTo>
                  <a:pt x="193271" y="216566"/>
                  <a:pt x="98708" y="277624"/>
                  <a:pt x="195824" y="229065"/>
                </a:cubicBezTo>
                <a:cubicBezTo>
                  <a:pt x="244177" y="156537"/>
                  <a:pt x="225028" y="199708"/>
                  <a:pt x="206710" y="44008"/>
                </a:cubicBezTo>
                <a:cubicBezTo>
                  <a:pt x="202463" y="7909"/>
                  <a:pt x="188567" y="4093"/>
                  <a:pt x="174053" y="465"/>
                </a:cubicBezTo>
                <a:close/>
              </a:path>
            </a:pathLst>
          </a:cu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orme libre 16"/>
          <p:cNvSpPr/>
          <p:nvPr/>
        </p:nvSpPr>
        <p:spPr>
          <a:xfrm>
            <a:off x="1774371" y="6520543"/>
            <a:ext cx="402772" cy="261257"/>
          </a:xfrm>
          <a:custGeom>
            <a:avLst/>
            <a:gdLst>
              <a:gd name="connsiteX0" fmla="*/ 43543 w 402772"/>
              <a:gd name="connsiteY0" fmla="*/ 195943 h 261257"/>
              <a:gd name="connsiteX1" fmla="*/ 0 w 402772"/>
              <a:gd name="connsiteY1" fmla="*/ 108857 h 261257"/>
              <a:gd name="connsiteX2" fmla="*/ 21772 w 402772"/>
              <a:gd name="connsiteY2" fmla="*/ 32657 h 261257"/>
              <a:gd name="connsiteX3" fmla="*/ 87086 w 402772"/>
              <a:gd name="connsiteY3" fmla="*/ 0 h 261257"/>
              <a:gd name="connsiteX4" fmla="*/ 337458 w 402772"/>
              <a:gd name="connsiteY4" fmla="*/ 43543 h 261257"/>
              <a:gd name="connsiteX5" fmla="*/ 370115 w 402772"/>
              <a:gd name="connsiteY5" fmla="*/ 65314 h 261257"/>
              <a:gd name="connsiteX6" fmla="*/ 402772 w 402772"/>
              <a:gd name="connsiteY6" fmla="*/ 141514 h 261257"/>
              <a:gd name="connsiteX7" fmla="*/ 391886 w 402772"/>
              <a:gd name="connsiteY7" fmla="*/ 206828 h 261257"/>
              <a:gd name="connsiteX8" fmla="*/ 326572 w 402772"/>
              <a:gd name="connsiteY8" fmla="*/ 239486 h 261257"/>
              <a:gd name="connsiteX9" fmla="*/ 217715 w 402772"/>
              <a:gd name="connsiteY9" fmla="*/ 261257 h 261257"/>
              <a:gd name="connsiteX10" fmla="*/ 108858 w 402772"/>
              <a:gd name="connsiteY10" fmla="*/ 250371 h 261257"/>
              <a:gd name="connsiteX11" fmla="*/ 97972 w 402772"/>
              <a:gd name="connsiteY11" fmla="*/ 217714 h 261257"/>
              <a:gd name="connsiteX12" fmla="*/ 21772 w 402772"/>
              <a:gd name="connsiteY12" fmla="*/ 152400 h 261257"/>
              <a:gd name="connsiteX13" fmla="*/ 0 w 402772"/>
              <a:gd name="connsiteY13" fmla="*/ 152400 h 26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02772" h="261257">
                <a:moveTo>
                  <a:pt x="43543" y="195943"/>
                </a:moveTo>
                <a:cubicBezTo>
                  <a:pt x="37393" y="185693"/>
                  <a:pt x="0" y="132291"/>
                  <a:pt x="0" y="108857"/>
                </a:cubicBezTo>
                <a:cubicBezTo>
                  <a:pt x="0" y="106901"/>
                  <a:pt x="16638" y="39074"/>
                  <a:pt x="21772" y="32657"/>
                </a:cubicBezTo>
                <a:cubicBezTo>
                  <a:pt x="37119" y="13474"/>
                  <a:pt x="65574" y="7171"/>
                  <a:pt x="87086" y="0"/>
                </a:cubicBezTo>
                <a:cubicBezTo>
                  <a:pt x="271615" y="39542"/>
                  <a:pt x="187851" y="26920"/>
                  <a:pt x="337458" y="43543"/>
                </a:cubicBezTo>
                <a:cubicBezTo>
                  <a:pt x="348344" y="50800"/>
                  <a:pt x="360864" y="56063"/>
                  <a:pt x="370115" y="65314"/>
                </a:cubicBezTo>
                <a:cubicBezTo>
                  <a:pt x="395173" y="90372"/>
                  <a:pt x="394444" y="108204"/>
                  <a:pt x="402772" y="141514"/>
                </a:cubicBezTo>
                <a:cubicBezTo>
                  <a:pt x="399143" y="163285"/>
                  <a:pt x="399636" y="186162"/>
                  <a:pt x="391886" y="206828"/>
                </a:cubicBezTo>
                <a:cubicBezTo>
                  <a:pt x="382138" y="232824"/>
                  <a:pt x="347125" y="235376"/>
                  <a:pt x="326572" y="239486"/>
                </a:cubicBezTo>
                <a:cubicBezTo>
                  <a:pt x="193119" y="266176"/>
                  <a:pt x="318855" y="235971"/>
                  <a:pt x="217715" y="261257"/>
                </a:cubicBezTo>
                <a:cubicBezTo>
                  <a:pt x="181429" y="257628"/>
                  <a:pt x="143129" y="262833"/>
                  <a:pt x="108858" y="250371"/>
                </a:cubicBezTo>
                <a:cubicBezTo>
                  <a:pt x="98074" y="246450"/>
                  <a:pt x="104641" y="227051"/>
                  <a:pt x="97972" y="217714"/>
                </a:cubicBezTo>
                <a:cubicBezTo>
                  <a:pt x="87104" y="202499"/>
                  <a:pt x="44786" y="161605"/>
                  <a:pt x="21772" y="152400"/>
                </a:cubicBezTo>
                <a:cubicBezTo>
                  <a:pt x="15034" y="149705"/>
                  <a:pt x="7257" y="152400"/>
                  <a:pt x="0" y="152400"/>
                </a:cubicBezTo>
              </a:path>
            </a:pathLst>
          </a:cu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orme libre 17"/>
          <p:cNvSpPr/>
          <p:nvPr/>
        </p:nvSpPr>
        <p:spPr>
          <a:xfrm>
            <a:off x="-20832" y="6247721"/>
            <a:ext cx="305088" cy="251050"/>
          </a:xfrm>
          <a:custGeom>
            <a:avLst/>
            <a:gdLst>
              <a:gd name="connsiteX0" fmla="*/ 9946 w 305088"/>
              <a:gd name="connsiteY0" fmla="*/ 11565 h 251050"/>
              <a:gd name="connsiteX1" fmla="*/ 195003 w 305088"/>
              <a:gd name="connsiteY1" fmla="*/ 22450 h 251050"/>
              <a:gd name="connsiteX2" fmla="*/ 238546 w 305088"/>
              <a:gd name="connsiteY2" fmla="*/ 33336 h 251050"/>
              <a:gd name="connsiteX3" fmla="*/ 260318 w 305088"/>
              <a:gd name="connsiteY3" fmla="*/ 55108 h 251050"/>
              <a:gd name="connsiteX4" fmla="*/ 292975 w 305088"/>
              <a:gd name="connsiteY4" fmla="*/ 76879 h 251050"/>
              <a:gd name="connsiteX5" fmla="*/ 303861 w 305088"/>
              <a:gd name="connsiteY5" fmla="*/ 109536 h 251050"/>
              <a:gd name="connsiteX6" fmla="*/ 249432 w 305088"/>
              <a:gd name="connsiteY6" fmla="*/ 163965 h 251050"/>
              <a:gd name="connsiteX7" fmla="*/ 216775 w 305088"/>
              <a:gd name="connsiteY7" fmla="*/ 229279 h 251050"/>
              <a:gd name="connsiteX8" fmla="*/ 195003 w 305088"/>
              <a:gd name="connsiteY8" fmla="*/ 251050 h 251050"/>
              <a:gd name="connsiteX9" fmla="*/ 31718 w 305088"/>
              <a:gd name="connsiteY9" fmla="*/ 196622 h 251050"/>
              <a:gd name="connsiteX10" fmla="*/ 9946 w 305088"/>
              <a:gd name="connsiteY10" fmla="*/ 11565 h 251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5088" h="251050">
                <a:moveTo>
                  <a:pt x="9946" y="11565"/>
                </a:moveTo>
                <a:cubicBezTo>
                  <a:pt x="37160" y="-17464"/>
                  <a:pt x="133489" y="16592"/>
                  <a:pt x="195003" y="22450"/>
                </a:cubicBezTo>
                <a:cubicBezTo>
                  <a:pt x="209897" y="23868"/>
                  <a:pt x="225164" y="26645"/>
                  <a:pt x="238546" y="33336"/>
                </a:cubicBezTo>
                <a:cubicBezTo>
                  <a:pt x="247726" y="37926"/>
                  <a:pt x="252304" y="48697"/>
                  <a:pt x="260318" y="55108"/>
                </a:cubicBezTo>
                <a:cubicBezTo>
                  <a:pt x="270534" y="63281"/>
                  <a:pt x="282089" y="69622"/>
                  <a:pt x="292975" y="76879"/>
                </a:cubicBezTo>
                <a:cubicBezTo>
                  <a:pt x="296604" y="87765"/>
                  <a:pt x="308993" y="99273"/>
                  <a:pt x="303861" y="109536"/>
                </a:cubicBezTo>
                <a:cubicBezTo>
                  <a:pt x="292386" y="132485"/>
                  <a:pt x="266328" y="144655"/>
                  <a:pt x="249432" y="163965"/>
                </a:cubicBezTo>
                <a:cubicBezTo>
                  <a:pt x="196877" y="224028"/>
                  <a:pt x="253215" y="168548"/>
                  <a:pt x="216775" y="229279"/>
                </a:cubicBezTo>
                <a:cubicBezTo>
                  <a:pt x="211494" y="238080"/>
                  <a:pt x="202260" y="243793"/>
                  <a:pt x="195003" y="251050"/>
                </a:cubicBezTo>
                <a:cubicBezTo>
                  <a:pt x="31244" y="227656"/>
                  <a:pt x="58830" y="277962"/>
                  <a:pt x="31718" y="196622"/>
                </a:cubicBezTo>
                <a:cubicBezTo>
                  <a:pt x="18582" y="91533"/>
                  <a:pt x="-17268" y="40594"/>
                  <a:pt x="9946" y="11565"/>
                </a:cubicBezTo>
                <a:close/>
              </a:path>
            </a:pathLst>
          </a:cu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orme libre 18"/>
          <p:cNvSpPr/>
          <p:nvPr/>
        </p:nvSpPr>
        <p:spPr>
          <a:xfrm>
            <a:off x="5399314" y="6564022"/>
            <a:ext cx="576993" cy="242646"/>
          </a:xfrm>
          <a:custGeom>
            <a:avLst/>
            <a:gdLst>
              <a:gd name="connsiteX0" fmla="*/ 0 w 576993"/>
              <a:gd name="connsiteY0" fmla="*/ 174235 h 242646"/>
              <a:gd name="connsiteX1" fmla="*/ 32657 w 576993"/>
              <a:gd name="connsiteY1" fmla="*/ 119807 h 242646"/>
              <a:gd name="connsiteX2" fmla="*/ 43543 w 576993"/>
              <a:gd name="connsiteY2" fmla="*/ 32721 h 242646"/>
              <a:gd name="connsiteX3" fmla="*/ 76200 w 576993"/>
              <a:gd name="connsiteY3" fmla="*/ 21835 h 242646"/>
              <a:gd name="connsiteX4" fmla="*/ 381000 w 576993"/>
              <a:gd name="connsiteY4" fmla="*/ 10949 h 242646"/>
              <a:gd name="connsiteX5" fmla="*/ 413657 w 576993"/>
              <a:gd name="connsiteY5" fmla="*/ 64 h 242646"/>
              <a:gd name="connsiteX6" fmla="*/ 522515 w 576993"/>
              <a:gd name="connsiteY6" fmla="*/ 10949 h 242646"/>
              <a:gd name="connsiteX7" fmla="*/ 533400 w 576993"/>
              <a:gd name="connsiteY7" fmla="*/ 43607 h 242646"/>
              <a:gd name="connsiteX8" fmla="*/ 576943 w 576993"/>
              <a:gd name="connsiteY8" fmla="*/ 119807 h 242646"/>
              <a:gd name="connsiteX9" fmla="*/ 555172 w 576993"/>
              <a:gd name="connsiteY9" fmla="*/ 228664 h 242646"/>
              <a:gd name="connsiteX10" fmla="*/ 32657 w 576993"/>
              <a:gd name="connsiteY10" fmla="*/ 217778 h 242646"/>
              <a:gd name="connsiteX11" fmla="*/ 0 w 576993"/>
              <a:gd name="connsiteY11" fmla="*/ 174235 h 242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6993" h="242646">
                <a:moveTo>
                  <a:pt x="0" y="174235"/>
                </a:moveTo>
                <a:cubicBezTo>
                  <a:pt x="0" y="157907"/>
                  <a:pt x="26435" y="140029"/>
                  <a:pt x="32657" y="119807"/>
                </a:cubicBezTo>
                <a:cubicBezTo>
                  <a:pt x="41260" y="91846"/>
                  <a:pt x="31662" y="59454"/>
                  <a:pt x="43543" y="32721"/>
                </a:cubicBezTo>
                <a:cubicBezTo>
                  <a:pt x="48203" y="22235"/>
                  <a:pt x="64749" y="22574"/>
                  <a:pt x="76200" y="21835"/>
                </a:cubicBezTo>
                <a:cubicBezTo>
                  <a:pt x="177654" y="15289"/>
                  <a:pt x="279400" y="14578"/>
                  <a:pt x="381000" y="10949"/>
                </a:cubicBezTo>
                <a:cubicBezTo>
                  <a:pt x="391886" y="7321"/>
                  <a:pt x="402183" y="64"/>
                  <a:pt x="413657" y="64"/>
                </a:cubicBezTo>
                <a:cubicBezTo>
                  <a:pt x="450124" y="64"/>
                  <a:pt x="488244" y="-1513"/>
                  <a:pt x="522515" y="10949"/>
                </a:cubicBezTo>
                <a:cubicBezTo>
                  <a:pt x="533299" y="14870"/>
                  <a:pt x="528880" y="33060"/>
                  <a:pt x="533400" y="43607"/>
                </a:cubicBezTo>
                <a:cubicBezTo>
                  <a:pt x="549970" y="82270"/>
                  <a:pt x="555083" y="87015"/>
                  <a:pt x="576943" y="119807"/>
                </a:cubicBezTo>
                <a:cubicBezTo>
                  <a:pt x="569686" y="156093"/>
                  <a:pt x="591591" y="222109"/>
                  <a:pt x="555172" y="228664"/>
                </a:cubicBezTo>
                <a:cubicBezTo>
                  <a:pt x="383718" y="259526"/>
                  <a:pt x="206312" y="231670"/>
                  <a:pt x="32657" y="217778"/>
                </a:cubicBezTo>
                <a:cubicBezTo>
                  <a:pt x="8873" y="215875"/>
                  <a:pt x="0" y="190563"/>
                  <a:pt x="0" y="174235"/>
                </a:cubicBezTo>
                <a:close/>
              </a:path>
            </a:pathLst>
          </a:cu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Nuage 20"/>
          <p:cNvSpPr/>
          <p:nvPr/>
        </p:nvSpPr>
        <p:spPr>
          <a:xfrm>
            <a:off x="1206545" y="147110"/>
            <a:ext cx="1072421" cy="271755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C:\Users\CUSSON\Pictures\Images, dessins, photos\Soleil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013" y="73026"/>
            <a:ext cx="770933" cy="69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Forme libre 22"/>
          <p:cNvSpPr/>
          <p:nvPr/>
        </p:nvSpPr>
        <p:spPr>
          <a:xfrm>
            <a:off x="497616" y="6085114"/>
            <a:ext cx="688927" cy="381000"/>
          </a:xfrm>
          <a:custGeom>
            <a:avLst/>
            <a:gdLst>
              <a:gd name="connsiteX0" fmla="*/ 231727 w 688927"/>
              <a:gd name="connsiteY0" fmla="*/ 326572 h 381000"/>
              <a:gd name="connsiteX1" fmla="*/ 79327 w 688927"/>
              <a:gd name="connsiteY1" fmla="*/ 315686 h 381000"/>
              <a:gd name="connsiteX2" fmla="*/ 57555 w 688927"/>
              <a:gd name="connsiteY2" fmla="*/ 293915 h 381000"/>
              <a:gd name="connsiteX3" fmla="*/ 24898 w 688927"/>
              <a:gd name="connsiteY3" fmla="*/ 272143 h 381000"/>
              <a:gd name="connsiteX4" fmla="*/ 24898 w 688927"/>
              <a:gd name="connsiteY4" fmla="*/ 54429 h 381000"/>
              <a:gd name="connsiteX5" fmla="*/ 90213 w 688927"/>
              <a:gd name="connsiteY5" fmla="*/ 32657 h 381000"/>
              <a:gd name="connsiteX6" fmla="*/ 122870 w 688927"/>
              <a:gd name="connsiteY6" fmla="*/ 21772 h 381000"/>
              <a:gd name="connsiteX7" fmla="*/ 155527 w 688927"/>
              <a:gd name="connsiteY7" fmla="*/ 10886 h 381000"/>
              <a:gd name="connsiteX8" fmla="*/ 242613 w 688927"/>
              <a:gd name="connsiteY8" fmla="*/ 0 h 381000"/>
              <a:gd name="connsiteX9" fmla="*/ 503870 w 688927"/>
              <a:gd name="connsiteY9" fmla="*/ 10886 h 381000"/>
              <a:gd name="connsiteX10" fmla="*/ 558298 w 688927"/>
              <a:gd name="connsiteY10" fmla="*/ 21772 h 381000"/>
              <a:gd name="connsiteX11" fmla="*/ 623613 w 688927"/>
              <a:gd name="connsiteY11" fmla="*/ 65315 h 381000"/>
              <a:gd name="connsiteX12" fmla="*/ 656270 w 688927"/>
              <a:gd name="connsiteY12" fmla="*/ 87086 h 381000"/>
              <a:gd name="connsiteX13" fmla="*/ 667155 w 688927"/>
              <a:gd name="connsiteY13" fmla="*/ 141515 h 381000"/>
              <a:gd name="connsiteX14" fmla="*/ 688927 w 688927"/>
              <a:gd name="connsiteY14" fmla="*/ 206829 h 381000"/>
              <a:gd name="connsiteX15" fmla="*/ 678041 w 688927"/>
              <a:gd name="connsiteY15" fmla="*/ 272143 h 381000"/>
              <a:gd name="connsiteX16" fmla="*/ 623613 w 688927"/>
              <a:gd name="connsiteY16" fmla="*/ 326572 h 381000"/>
              <a:gd name="connsiteX17" fmla="*/ 601841 w 688927"/>
              <a:gd name="connsiteY17" fmla="*/ 348343 h 381000"/>
              <a:gd name="connsiteX18" fmla="*/ 492984 w 688927"/>
              <a:gd name="connsiteY18" fmla="*/ 381000 h 381000"/>
              <a:gd name="connsiteX19" fmla="*/ 220841 w 688927"/>
              <a:gd name="connsiteY19" fmla="*/ 370115 h 381000"/>
              <a:gd name="connsiteX20" fmla="*/ 231727 w 688927"/>
              <a:gd name="connsiteY20" fmla="*/ 326572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88927" h="381000">
                <a:moveTo>
                  <a:pt x="231727" y="326572"/>
                </a:moveTo>
                <a:cubicBezTo>
                  <a:pt x="208141" y="317501"/>
                  <a:pt x="129384" y="325072"/>
                  <a:pt x="79327" y="315686"/>
                </a:cubicBezTo>
                <a:cubicBezTo>
                  <a:pt x="69240" y="313795"/>
                  <a:pt x="65569" y="300326"/>
                  <a:pt x="57555" y="293915"/>
                </a:cubicBezTo>
                <a:cubicBezTo>
                  <a:pt x="47339" y="285742"/>
                  <a:pt x="35784" y="279400"/>
                  <a:pt x="24898" y="272143"/>
                </a:cubicBezTo>
                <a:cubicBezTo>
                  <a:pt x="-160" y="196964"/>
                  <a:pt x="-15559" y="164241"/>
                  <a:pt x="24898" y="54429"/>
                </a:cubicBezTo>
                <a:cubicBezTo>
                  <a:pt x="32832" y="32895"/>
                  <a:pt x="68441" y="39914"/>
                  <a:pt x="90213" y="32657"/>
                </a:cubicBezTo>
                <a:lnTo>
                  <a:pt x="122870" y="21772"/>
                </a:lnTo>
                <a:cubicBezTo>
                  <a:pt x="133756" y="18143"/>
                  <a:pt x="144141" y="12309"/>
                  <a:pt x="155527" y="10886"/>
                </a:cubicBezTo>
                <a:lnTo>
                  <a:pt x="242613" y="0"/>
                </a:lnTo>
                <a:cubicBezTo>
                  <a:pt x="329699" y="3629"/>
                  <a:pt x="416915" y="4889"/>
                  <a:pt x="503870" y="10886"/>
                </a:cubicBezTo>
                <a:cubicBezTo>
                  <a:pt x="522328" y="12159"/>
                  <a:pt x="541454" y="14116"/>
                  <a:pt x="558298" y="21772"/>
                </a:cubicBezTo>
                <a:cubicBezTo>
                  <a:pt x="582119" y="32600"/>
                  <a:pt x="601841" y="50801"/>
                  <a:pt x="623613" y="65315"/>
                </a:cubicBezTo>
                <a:lnTo>
                  <a:pt x="656270" y="87086"/>
                </a:lnTo>
                <a:cubicBezTo>
                  <a:pt x="659898" y="105229"/>
                  <a:pt x="662287" y="123665"/>
                  <a:pt x="667155" y="141515"/>
                </a:cubicBezTo>
                <a:cubicBezTo>
                  <a:pt x="673193" y="163655"/>
                  <a:pt x="688927" y="206829"/>
                  <a:pt x="688927" y="206829"/>
                </a:cubicBezTo>
                <a:cubicBezTo>
                  <a:pt x="685298" y="228600"/>
                  <a:pt x="688610" y="252766"/>
                  <a:pt x="678041" y="272143"/>
                </a:cubicBezTo>
                <a:cubicBezTo>
                  <a:pt x="665755" y="294668"/>
                  <a:pt x="641756" y="308429"/>
                  <a:pt x="623613" y="326572"/>
                </a:cubicBezTo>
                <a:cubicBezTo>
                  <a:pt x="616356" y="333829"/>
                  <a:pt x="611709" y="345523"/>
                  <a:pt x="601841" y="348343"/>
                </a:cubicBezTo>
                <a:cubicBezTo>
                  <a:pt x="514608" y="373267"/>
                  <a:pt x="550702" y="361762"/>
                  <a:pt x="492984" y="381000"/>
                </a:cubicBezTo>
                <a:cubicBezTo>
                  <a:pt x="402270" y="377372"/>
                  <a:pt x="310648" y="383420"/>
                  <a:pt x="220841" y="370115"/>
                </a:cubicBezTo>
                <a:cubicBezTo>
                  <a:pt x="207899" y="368198"/>
                  <a:pt x="255313" y="335643"/>
                  <a:pt x="231727" y="326572"/>
                </a:cubicBezTo>
                <a:close/>
              </a:path>
            </a:pathLst>
          </a:cu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7" name="Connecteur droit 26"/>
          <p:cNvCxnSpPr/>
          <p:nvPr/>
        </p:nvCxnSpPr>
        <p:spPr>
          <a:xfrm>
            <a:off x="-20832" y="6193506"/>
            <a:ext cx="497616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1208330" y="6219023"/>
            <a:ext cx="7859486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orme libre 29"/>
          <p:cNvSpPr/>
          <p:nvPr/>
        </p:nvSpPr>
        <p:spPr>
          <a:xfrm>
            <a:off x="1229959" y="6346371"/>
            <a:ext cx="537647" cy="348343"/>
          </a:xfrm>
          <a:custGeom>
            <a:avLst/>
            <a:gdLst>
              <a:gd name="connsiteX0" fmla="*/ 511755 w 537647"/>
              <a:gd name="connsiteY0" fmla="*/ 185058 h 348343"/>
              <a:gd name="connsiteX1" fmla="*/ 489984 w 537647"/>
              <a:gd name="connsiteY1" fmla="*/ 315686 h 348343"/>
              <a:gd name="connsiteX2" fmla="*/ 468212 w 537647"/>
              <a:gd name="connsiteY2" fmla="*/ 348343 h 348343"/>
              <a:gd name="connsiteX3" fmla="*/ 294041 w 537647"/>
              <a:gd name="connsiteY3" fmla="*/ 337458 h 348343"/>
              <a:gd name="connsiteX4" fmla="*/ 196070 w 537647"/>
              <a:gd name="connsiteY4" fmla="*/ 304800 h 348343"/>
              <a:gd name="connsiteX5" fmla="*/ 163412 w 537647"/>
              <a:gd name="connsiteY5" fmla="*/ 293915 h 348343"/>
              <a:gd name="connsiteX6" fmla="*/ 54555 w 537647"/>
              <a:gd name="connsiteY6" fmla="*/ 228600 h 348343"/>
              <a:gd name="connsiteX7" fmla="*/ 11012 w 537647"/>
              <a:gd name="connsiteY7" fmla="*/ 195943 h 348343"/>
              <a:gd name="connsiteX8" fmla="*/ 127 w 537647"/>
              <a:gd name="connsiteY8" fmla="*/ 163286 h 348343"/>
              <a:gd name="connsiteX9" fmla="*/ 11012 w 537647"/>
              <a:gd name="connsiteY9" fmla="*/ 21772 h 348343"/>
              <a:gd name="connsiteX10" fmla="*/ 43670 w 537647"/>
              <a:gd name="connsiteY10" fmla="*/ 10886 h 348343"/>
              <a:gd name="connsiteX11" fmla="*/ 141641 w 537647"/>
              <a:gd name="connsiteY11" fmla="*/ 0 h 348343"/>
              <a:gd name="connsiteX12" fmla="*/ 304927 w 537647"/>
              <a:gd name="connsiteY12" fmla="*/ 10886 h 348343"/>
              <a:gd name="connsiteX13" fmla="*/ 370241 w 537647"/>
              <a:gd name="connsiteY13" fmla="*/ 54429 h 348343"/>
              <a:gd name="connsiteX14" fmla="*/ 402898 w 537647"/>
              <a:gd name="connsiteY14" fmla="*/ 76200 h 348343"/>
              <a:gd name="connsiteX15" fmla="*/ 424670 w 537647"/>
              <a:gd name="connsiteY15" fmla="*/ 97972 h 348343"/>
              <a:gd name="connsiteX16" fmla="*/ 457327 w 537647"/>
              <a:gd name="connsiteY16" fmla="*/ 108858 h 348343"/>
              <a:gd name="connsiteX17" fmla="*/ 489984 w 537647"/>
              <a:gd name="connsiteY17" fmla="*/ 130629 h 348343"/>
              <a:gd name="connsiteX18" fmla="*/ 522641 w 537647"/>
              <a:gd name="connsiteY18" fmla="*/ 108858 h 348343"/>
              <a:gd name="connsiteX19" fmla="*/ 511755 w 537647"/>
              <a:gd name="connsiteY19" fmla="*/ 174172 h 348343"/>
              <a:gd name="connsiteX20" fmla="*/ 511755 w 537647"/>
              <a:gd name="connsiteY20" fmla="*/ 185058 h 348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37647" h="348343">
                <a:moveTo>
                  <a:pt x="511755" y="185058"/>
                </a:moveTo>
                <a:cubicBezTo>
                  <a:pt x="508126" y="208644"/>
                  <a:pt x="508222" y="279212"/>
                  <a:pt x="489984" y="315686"/>
                </a:cubicBezTo>
                <a:cubicBezTo>
                  <a:pt x="484133" y="327388"/>
                  <a:pt x="475469" y="337457"/>
                  <a:pt x="468212" y="348343"/>
                </a:cubicBezTo>
                <a:cubicBezTo>
                  <a:pt x="410155" y="344715"/>
                  <a:pt x="351678" y="345318"/>
                  <a:pt x="294041" y="337458"/>
                </a:cubicBezTo>
                <a:cubicBezTo>
                  <a:pt x="294038" y="337458"/>
                  <a:pt x="212400" y="310243"/>
                  <a:pt x="196070" y="304800"/>
                </a:cubicBezTo>
                <a:lnTo>
                  <a:pt x="163412" y="293915"/>
                </a:lnTo>
                <a:cubicBezTo>
                  <a:pt x="95901" y="226403"/>
                  <a:pt x="134144" y="244518"/>
                  <a:pt x="54555" y="228600"/>
                </a:cubicBezTo>
                <a:cubicBezTo>
                  <a:pt x="40041" y="217714"/>
                  <a:pt x="22627" y="209881"/>
                  <a:pt x="11012" y="195943"/>
                </a:cubicBezTo>
                <a:cubicBezTo>
                  <a:pt x="3666" y="187128"/>
                  <a:pt x="127" y="174760"/>
                  <a:pt x="127" y="163286"/>
                </a:cubicBezTo>
                <a:cubicBezTo>
                  <a:pt x="127" y="115975"/>
                  <a:pt x="-1985" y="67262"/>
                  <a:pt x="11012" y="21772"/>
                </a:cubicBezTo>
                <a:cubicBezTo>
                  <a:pt x="14164" y="10739"/>
                  <a:pt x="32351" y="12772"/>
                  <a:pt x="43670" y="10886"/>
                </a:cubicBezTo>
                <a:cubicBezTo>
                  <a:pt x="76081" y="5484"/>
                  <a:pt x="108984" y="3629"/>
                  <a:pt x="141641" y="0"/>
                </a:cubicBezTo>
                <a:cubicBezTo>
                  <a:pt x="196070" y="3629"/>
                  <a:pt x="250711" y="4862"/>
                  <a:pt x="304927" y="10886"/>
                </a:cubicBezTo>
                <a:cubicBezTo>
                  <a:pt x="344659" y="15301"/>
                  <a:pt x="339572" y="28872"/>
                  <a:pt x="370241" y="54429"/>
                </a:cubicBezTo>
                <a:cubicBezTo>
                  <a:pt x="380292" y="62804"/>
                  <a:pt x="392682" y="68027"/>
                  <a:pt x="402898" y="76200"/>
                </a:cubicBezTo>
                <a:cubicBezTo>
                  <a:pt x="410912" y="82611"/>
                  <a:pt x="415869" y="92691"/>
                  <a:pt x="424670" y="97972"/>
                </a:cubicBezTo>
                <a:cubicBezTo>
                  <a:pt x="434509" y="103876"/>
                  <a:pt x="447064" y="103726"/>
                  <a:pt x="457327" y="108858"/>
                </a:cubicBezTo>
                <a:cubicBezTo>
                  <a:pt x="469029" y="114709"/>
                  <a:pt x="479098" y="123372"/>
                  <a:pt x="489984" y="130629"/>
                </a:cubicBezTo>
                <a:cubicBezTo>
                  <a:pt x="500870" y="123372"/>
                  <a:pt x="509949" y="105685"/>
                  <a:pt x="522641" y="108858"/>
                </a:cubicBezTo>
                <a:cubicBezTo>
                  <a:pt x="561510" y="118575"/>
                  <a:pt x="512704" y="172275"/>
                  <a:pt x="511755" y="174172"/>
                </a:cubicBezTo>
                <a:cubicBezTo>
                  <a:pt x="510132" y="177418"/>
                  <a:pt x="515384" y="161472"/>
                  <a:pt x="511755" y="185058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38" name="Connecteur droit 1037"/>
          <p:cNvCxnSpPr>
            <a:stCxn id="31" idx="11"/>
          </p:cNvCxnSpPr>
          <p:nvPr/>
        </p:nvCxnSpPr>
        <p:spPr>
          <a:xfrm>
            <a:off x="7078772" y="6274162"/>
            <a:ext cx="1269826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0" name="Connecteur droit 1039"/>
          <p:cNvCxnSpPr>
            <a:stCxn id="17" idx="5"/>
            <a:endCxn id="9" idx="1"/>
          </p:cNvCxnSpPr>
          <p:nvPr/>
        </p:nvCxnSpPr>
        <p:spPr>
          <a:xfrm flipV="1">
            <a:off x="2144486" y="6553200"/>
            <a:ext cx="2514600" cy="32657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Connecteur droit 1051"/>
          <p:cNvCxnSpPr/>
          <p:nvPr/>
        </p:nvCxnSpPr>
        <p:spPr>
          <a:xfrm flipV="1">
            <a:off x="2699792" y="6721928"/>
            <a:ext cx="1008112" cy="27215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4" name="Connecteur droit 1053"/>
          <p:cNvCxnSpPr/>
          <p:nvPr/>
        </p:nvCxnSpPr>
        <p:spPr>
          <a:xfrm flipV="1">
            <a:off x="6686451" y="6547757"/>
            <a:ext cx="1129492" cy="11626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Connecteur droit 1029"/>
          <p:cNvCxnSpPr/>
          <p:nvPr/>
        </p:nvCxnSpPr>
        <p:spPr>
          <a:xfrm>
            <a:off x="1694554" y="6308271"/>
            <a:ext cx="4539343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5" name="Forme libre 1064"/>
          <p:cNvSpPr/>
          <p:nvPr/>
        </p:nvSpPr>
        <p:spPr>
          <a:xfrm>
            <a:off x="0" y="2204864"/>
            <a:ext cx="9154391" cy="270192"/>
          </a:xfrm>
          <a:custGeom>
            <a:avLst/>
            <a:gdLst>
              <a:gd name="connsiteX0" fmla="*/ 0 w 9154391"/>
              <a:gd name="connsiteY0" fmla="*/ 207847 h 270192"/>
              <a:gd name="connsiteX1" fmla="*/ 1579418 w 9154391"/>
              <a:gd name="connsiteY1" fmla="*/ 187065 h 270192"/>
              <a:gd name="connsiteX2" fmla="*/ 2878282 w 9154391"/>
              <a:gd name="connsiteY2" fmla="*/ 176674 h 270192"/>
              <a:gd name="connsiteX3" fmla="*/ 2909454 w 9154391"/>
              <a:gd name="connsiteY3" fmla="*/ 166283 h 270192"/>
              <a:gd name="connsiteX4" fmla="*/ 3034145 w 9154391"/>
              <a:gd name="connsiteY4" fmla="*/ 187065 h 270192"/>
              <a:gd name="connsiteX5" fmla="*/ 3190009 w 9154391"/>
              <a:gd name="connsiteY5" fmla="*/ 197456 h 270192"/>
              <a:gd name="connsiteX6" fmla="*/ 3293918 w 9154391"/>
              <a:gd name="connsiteY6" fmla="*/ 218238 h 270192"/>
              <a:gd name="connsiteX7" fmla="*/ 3335482 w 9154391"/>
              <a:gd name="connsiteY7" fmla="*/ 228628 h 270192"/>
              <a:gd name="connsiteX8" fmla="*/ 3480954 w 9154391"/>
              <a:gd name="connsiteY8" fmla="*/ 239019 h 270192"/>
              <a:gd name="connsiteX9" fmla="*/ 3626427 w 9154391"/>
              <a:gd name="connsiteY9" fmla="*/ 259801 h 270192"/>
              <a:gd name="connsiteX10" fmla="*/ 3667991 w 9154391"/>
              <a:gd name="connsiteY10" fmla="*/ 270192 h 270192"/>
              <a:gd name="connsiteX11" fmla="*/ 4603173 w 9154391"/>
              <a:gd name="connsiteY11" fmla="*/ 259801 h 270192"/>
              <a:gd name="connsiteX12" fmla="*/ 5964382 w 9154391"/>
              <a:gd name="connsiteY12" fmla="*/ 249410 h 270192"/>
              <a:gd name="connsiteX13" fmla="*/ 6078682 w 9154391"/>
              <a:gd name="connsiteY13" fmla="*/ 239019 h 270192"/>
              <a:gd name="connsiteX14" fmla="*/ 6816436 w 9154391"/>
              <a:gd name="connsiteY14" fmla="*/ 218238 h 270192"/>
              <a:gd name="connsiteX15" fmla="*/ 6868391 w 9154391"/>
              <a:gd name="connsiteY15" fmla="*/ 207847 h 270192"/>
              <a:gd name="connsiteX16" fmla="*/ 6930736 w 9154391"/>
              <a:gd name="connsiteY16" fmla="*/ 187065 h 270192"/>
              <a:gd name="connsiteX17" fmla="*/ 6993082 w 9154391"/>
              <a:gd name="connsiteY17" fmla="*/ 176674 h 270192"/>
              <a:gd name="connsiteX18" fmla="*/ 7148945 w 9154391"/>
              <a:gd name="connsiteY18" fmla="*/ 145501 h 270192"/>
              <a:gd name="connsiteX19" fmla="*/ 7263245 w 9154391"/>
              <a:gd name="connsiteY19" fmla="*/ 124719 h 270192"/>
              <a:gd name="connsiteX20" fmla="*/ 7346373 w 9154391"/>
              <a:gd name="connsiteY20" fmla="*/ 114328 h 270192"/>
              <a:gd name="connsiteX21" fmla="*/ 7523018 w 9154391"/>
              <a:gd name="connsiteY21" fmla="*/ 83156 h 270192"/>
              <a:gd name="connsiteX22" fmla="*/ 7616536 w 9154391"/>
              <a:gd name="connsiteY22" fmla="*/ 51983 h 270192"/>
              <a:gd name="connsiteX23" fmla="*/ 7658100 w 9154391"/>
              <a:gd name="connsiteY23" fmla="*/ 31201 h 270192"/>
              <a:gd name="connsiteX24" fmla="*/ 7730836 w 9154391"/>
              <a:gd name="connsiteY24" fmla="*/ 20810 h 270192"/>
              <a:gd name="connsiteX25" fmla="*/ 8052954 w 9154391"/>
              <a:gd name="connsiteY25" fmla="*/ 10419 h 270192"/>
              <a:gd name="connsiteX26" fmla="*/ 8094518 w 9154391"/>
              <a:gd name="connsiteY26" fmla="*/ 28 h 270192"/>
              <a:gd name="connsiteX27" fmla="*/ 8323118 w 9154391"/>
              <a:gd name="connsiteY27" fmla="*/ 20810 h 270192"/>
              <a:gd name="connsiteX28" fmla="*/ 8686800 w 9154391"/>
              <a:gd name="connsiteY28" fmla="*/ 62374 h 270192"/>
              <a:gd name="connsiteX29" fmla="*/ 8738754 w 9154391"/>
              <a:gd name="connsiteY29" fmla="*/ 83156 h 270192"/>
              <a:gd name="connsiteX30" fmla="*/ 9050482 w 9154391"/>
              <a:gd name="connsiteY30" fmla="*/ 103938 h 270192"/>
              <a:gd name="connsiteX31" fmla="*/ 9071263 w 9154391"/>
              <a:gd name="connsiteY31" fmla="*/ 145501 h 270192"/>
              <a:gd name="connsiteX32" fmla="*/ 9081654 w 9154391"/>
              <a:gd name="connsiteY32" fmla="*/ 176674 h 270192"/>
              <a:gd name="connsiteX33" fmla="*/ 9154391 w 9154391"/>
              <a:gd name="connsiteY33" fmla="*/ 187065 h 270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9154391" h="270192">
                <a:moveTo>
                  <a:pt x="0" y="207847"/>
                </a:moveTo>
                <a:cubicBezTo>
                  <a:pt x="561381" y="114282"/>
                  <a:pt x="36152" y="198455"/>
                  <a:pt x="1579418" y="187065"/>
                </a:cubicBezTo>
                <a:lnTo>
                  <a:pt x="2878282" y="176674"/>
                </a:lnTo>
                <a:cubicBezTo>
                  <a:pt x="2888673" y="173210"/>
                  <a:pt x="2898501" y="166283"/>
                  <a:pt x="2909454" y="166283"/>
                </a:cubicBezTo>
                <a:cubicBezTo>
                  <a:pt x="2976145" y="166283"/>
                  <a:pt x="2975142" y="181165"/>
                  <a:pt x="3034145" y="187065"/>
                </a:cubicBezTo>
                <a:cubicBezTo>
                  <a:pt x="3085957" y="192246"/>
                  <a:pt x="3138054" y="193992"/>
                  <a:pt x="3190009" y="197456"/>
                </a:cubicBezTo>
                <a:lnTo>
                  <a:pt x="3293918" y="218238"/>
                </a:lnTo>
                <a:cubicBezTo>
                  <a:pt x="3307882" y="221230"/>
                  <a:pt x="3321288" y="227051"/>
                  <a:pt x="3335482" y="228628"/>
                </a:cubicBezTo>
                <a:cubicBezTo>
                  <a:pt x="3383799" y="233996"/>
                  <a:pt x="3432463" y="235555"/>
                  <a:pt x="3480954" y="239019"/>
                </a:cubicBezTo>
                <a:cubicBezTo>
                  <a:pt x="3575672" y="262699"/>
                  <a:pt x="3461060" y="236177"/>
                  <a:pt x="3626427" y="259801"/>
                </a:cubicBezTo>
                <a:cubicBezTo>
                  <a:pt x="3640565" y="261821"/>
                  <a:pt x="3654136" y="266728"/>
                  <a:pt x="3667991" y="270192"/>
                </a:cubicBezTo>
                <a:lnTo>
                  <a:pt x="4603173" y="259801"/>
                </a:lnTo>
                <a:lnTo>
                  <a:pt x="5964382" y="249410"/>
                </a:lnTo>
                <a:cubicBezTo>
                  <a:pt x="6002635" y="248871"/>
                  <a:pt x="6040450" y="240418"/>
                  <a:pt x="6078682" y="239019"/>
                </a:cubicBezTo>
                <a:lnTo>
                  <a:pt x="6816436" y="218238"/>
                </a:lnTo>
                <a:cubicBezTo>
                  <a:pt x="6833754" y="214774"/>
                  <a:pt x="6851352" y="212494"/>
                  <a:pt x="6868391" y="207847"/>
                </a:cubicBezTo>
                <a:cubicBezTo>
                  <a:pt x="6889525" y="202083"/>
                  <a:pt x="6909484" y="192378"/>
                  <a:pt x="6930736" y="187065"/>
                </a:cubicBezTo>
                <a:cubicBezTo>
                  <a:pt x="6951176" y="181955"/>
                  <a:pt x="6972300" y="180138"/>
                  <a:pt x="6993082" y="176674"/>
                </a:cubicBezTo>
                <a:cubicBezTo>
                  <a:pt x="7088292" y="138589"/>
                  <a:pt x="7006065" y="165913"/>
                  <a:pt x="7148945" y="145501"/>
                </a:cubicBezTo>
                <a:cubicBezTo>
                  <a:pt x="7187280" y="140024"/>
                  <a:pt x="7224994" y="130759"/>
                  <a:pt x="7263245" y="124719"/>
                </a:cubicBezTo>
                <a:cubicBezTo>
                  <a:pt x="7290828" y="120364"/>
                  <a:pt x="7318799" y="118740"/>
                  <a:pt x="7346373" y="114328"/>
                </a:cubicBezTo>
                <a:cubicBezTo>
                  <a:pt x="7405414" y="104882"/>
                  <a:pt x="7466295" y="102064"/>
                  <a:pt x="7523018" y="83156"/>
                </a:cubicBezTo>
                <a:cubicBezTo>
                  <a:pt x="7554191" y="72765"/>
                  <a:pt x="7587146" y="66678"/>
                  <a:pt x="7616536" y="51983"/>
                </a:cubicBezTo>
                <a:cubicBezTo>
                  <a:pt x="7630391" y="45056"/>
                  <a:pt x="7643156" y="35277"/>
                  <a:pt x="7658100" y="31201"/>
                </a:cubicBezTo>
                <a:cubicBezTo>
                  <a:pt x="7681728" y="24757"/>
                  <a:pt x="7706378" y="22097"/>
                  <a:pt x="7730836" y="20810"/>
                </a:cubicBezTo>
                <a:cubicBezTo>
                  <a:pt x="7838116" y="15164"/>
                  <a:pt x="7945581" y="13883"/>
                  <a:pt x="8052954" y="10419"/>
                </a:cubicBezTo>
                <a:cubicBezTo>
                  <a:pt x="8066809" y="6955"/>
                  <a:pt x="8080247" y="-521"/>
                  <a:pt x="8094518" y="28"/>
                </a:cubicBezTo>
                <a:cubicBezTo>
                  <a:pt x="8170976" y="2969"/>
                  <a:pt x="8323118" y="20810"/>
                  <a:pt x="8323118" y="20810"/>
                </a:cubicBezTo>
                <a:cubicBezTo>
                  <a:pt x="8623860" y="90213"/>
                  <a:pt x="8261273" y="15093"/>
                  <a:pt x="8686800" y="62374"/>
                </a:cubicBezTo>
                <a:cubicBezTo>
                  <a:pt x="8705338" y="64434"/>
                  <a:pt x="8720421" y="79719"/>
                  <a:pt x="8738754" y="83156"/>
                </a:cubicBezTo>
                <a:cubicBezTo>
                  <a:pt x="8789820" y="92731"/>
                  <a:pt x="9036825" y="103219"/>
                  <a:pt x="9050482" y="103938"/>
                </a:cubicBezTo>
                <a:cubicBezTo>
                  <a:pt x="9057409" y="117792"/>
                  <a:pt x="9065161" y="131264"/>
                  <a:pt x="9071263" y="145501"/>
                </a:cubicBezTo>
                <a:cubicBezTo>
                  <a:pt x="9075578" y="155568"/>
                  <a:pt x="9073909" y="168929"/>
                  <a:pt x="9081654" y="176674"/>
                </a:cubicBezTo>
                <a:cubicBezTo>
                  <a:pt x="9096426" y="191446"/>
                  <a:pt x="9139245" y="187065"/>
                  <a:pt x="9154391" y="187065"/>
                </a:cubicBezTo>
              </a:path>
            </a:pathLst>
          </a:custGeom>
          <a:noFill/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C6600"/>
              </a:solidFill>
            </a:endParaRPr>
          </a:p>
        </p:txBody>
      </p:sp>
      <p:sp>
        <p:nvSpPr>
          <p:cNvPr id="1072" name="Forme libre 1071"/>
          <p:cNvSpPr/>
          <p:nvPr/>
        </p:nvSpPr>
        <p:spPr>
          <a:xfrm>
            <a:off x="5060373" y="727364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83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3227" y="2761347"/>
            <a:ext cx="162088" cy="1575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84" name="Forme libre 1083"/>
          <p:cNvSpPr/>
          <p:nvPr/>
        </p:nvSpPr>
        <p:spPr>
          <a:xfrm>
            <a:off x="8445315" y="2405431"/>
            <a:ext cx="633845" cy="2628900"/>
          </a:xfrm>
          <a:custGeom>
            <a:avLst/>
            <a:gdLst>
              <a:gd name="connsiteX0" fmla="*/ 31173 w 633845"/>
              <a:gd name="connsiteY0" fmla="*/ 20782 h 2628900"/>
              <a:gd name="connsiteX1" fmla="*/ 10391 w 633845"/>
              <a:gd name="connsiteY1" fmla="*/ 322118 h 2628900"/>
              <a:gd name="connsiteX2" fmla="*/ 0 w 633845"/>
              <a:gd name="connsiteY2" fmla="*/ 509155 h 2628900"/>
              <a:gd name="connsiteX3" fmla="*/ 10391 w 633845"/>
              <a:gd name="connsiteY3" fmla="*/ 1007918 h 2628900"/>
              <a:gd name="connsiteX4" fmla="*/ 20782 w 633845"/>
              <a:gd name="connsiteY4" fmla="*/ 1049482 h 2628900"/>
              <a:gd name="connsiteX5" fmla="*/ 41563 w 633845"/>
              <a:gd name="connsiteY5" fmla="*/ 1288473 h 2628900"/>
              <a:gd name="connsiteX6" fmla="*/ 62345 w 633845"/>
              <a:gd name="connsiteY6" fmla="*/ 2400300 h 2628900"/>
              <a:gd name="connsiteX7" fmla="*/ 72736 w 633845"/>
              <a:gd name="connsiteY7" fmla="*/ 2483427 h 2628900"/>
              <a:gd name="connsiteX8" fmla="*/ 83127 w 633845"/>
              <a:gd name="connsiteY8" fmla="*/ 2535382 h 2628900"/>
              <a:gd name="connsiteX9" fmla="*/ 114300 w 633845"/>
              <a:gd name="connsiteY9" fmla="*/ 2556164 h 2628900"/>
              <a:gd name="connsiteX10" fmla="*/ 145473 w 633845"/>
              <a:gd name="connsiteY10" fmla="*/ 2587336 h 2628900"/>
              <a:gd name="connsiteX11" fmla="*/ 207818 w 633845"/>
              <a:gd name="connsiteY11" fmla="*/ 2608118 h 2628900"/>
              <a:gd name="connsiteX12" fmla="*/ 311727 w 633845"/>
              <a:gd name="connsiteY12" fmla="*/ 2628900 h 2628900"/>
              <a:gd name="connsiteX13" fmla="*/ 571500 w 633845"/>
              <a:gd name="connsiteY13" fmla="*/ 2618509 h 2628900"/>
              <a:gd name="connsiteX14" fmla="*/ 581891 w 633845"/>
              <a:gd name="connsiteY14" fmla="*/ 2576945 h 2628900"/>
              <a:gd name="connsiteX15" fmla="*/ 633845 w 633845"/>
              <a:gd name="connsiteY15" fmla="*/ 2514600 h 2628900"/>
              <a:gd name="connsiteX16" fmla="*/ 623454 w 633845"/>
              <a:gd name="connsiteY16" fmla="*/ 2452255 h 2628900"/>
              <a:gd name="connsiteX17" fmla="*/ 488373 w 633845"/>
              <a:gd name="connsiteY17" fmla="*/ 2421082 h 2628900"/>
              <a:gd name="connsiteX18" fmla="*/ 332509 w 633845"/>
              <a:gd name="connsiteY18" fmla="*/ 2410691 h 2628900"/>
              <a:gd name="connsiteX19" fmla="*/ 259773 w 633845"/>
              <a:gd name="connsiteY19" fmla="*/ 2400300 h 2628900"/>
              <a:gd name="connsiteX20" fmla="*/ 228600 w 633845"/>
              <a:gd name="connsiteY20" fmla="*/ 2379518 h 2628900"/>
              <a:gd name="connsiteX21" fmla="*/ 218209 w 633845"/>
              <a:gd name="connsiteY21" fmla="*/ 2348345 h 2628900"/>
              <a:gd name="connsiteX22" fmla="*/ 197427 w 633845"/>
              <a:gd name="connsiteY22" fmla="*/ 2317173 h 2628900"/>
              <a:gd name="connsiteX23" fmla="*/ 187036 w 633845"/>
              <a:gd name="connsiteY23" fmla="*/ 2275609 h 2628900"/>
              <a:gd name="connsiteX24" fmla="*/ 176645 w 633845"/>
              <a:gd name="connsiteY24" fmla="*/ 2192482 h 2628900"/>
              <a:gd name="connsiteX25" fmla="*/ 166254 w 633845"/>
              <a:gd name="connsiteY25" fmla="*/ 2130136 h 2628900"/>
              <a:gd name="connsiteX26" fmla="*/ 176645 w 633845"/>
              <a:gd name="connsiteY26" fmla="*/ 1953491 h 2628900"/>
              <a:gd name="connsiteX27" fmla="*/ 197427 w 633845"/>
              <a:gd name="connsiteY27" fmla="*/ 1620982 h 2628900"/>
              <a:gd name="connsiteX28" fmla="*/ 187036 w 633845"/>
              <a:gd name="connsiteY28" fmla="*/ 1111827 h 2628900"/>
              <a:gd name="connsiteX29" fmla="*/ 166254 w 633845"/>
              <a:gd name="connsiteY29" fmla="*/ 1049482 h 2628900"/>
              <a:gd name="connsiteX30" fmla="*/ 155863 w 633845"/>
              <a:gd name="connsiteY30" fmla="*/ 509155 h 2628900"/>
              <a:gd name="connsiteX31" fmla="*/ 135082 w 633845"/>
              <a:gd name="connsiteY31" fmla="*/ 405245 h 2628900"/>
              <a:gd name="connsiteX32" fmla="*/ 124691 w 633845"/>
              <a:gd name="connsiteY32" fmla="*/ 301336 h 2628900"/>
              <a:gd name="connsiteX33" fmla="*/ 114300 w 633845"/>
              <a:gd name="connsiteY33" fmla="*/ 218209 h 2628900"/>
              <a:gd name="connsiteX34" fmla="*/ 114300 w 633845"/>
              <a:gd name="connsiteY34" fmla="*/ 0 h 262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33845" h="2628900">
                <a:moveTo>
                  <a:pt x="31173" y="20782"/>
                </a:moveTo>
                <a:cubicBezTo>
                  <a:pt x="4022" y="156534"/>
                  <a:pt x="23603" y="44660"/>
                  <a:pt x="10391" y="322118"/>
                </a:cubicBezTo>
                <a:cubicBezTo>
                  <a:pt x="7421" y="384489"/>
                  <a:pt x="3464" y="446809"/>
                  <a:pt x="0" y="509155"/>
                </a:cubicBezTo>
                <a:cubicBezTo>
                  <a:pt x="3464" y="675409"/>
                  <a:pt x="4000" y="841750"/>
                  <a:pt x="10391" y="1007918"/>
                </a:cubicBezTo>
                <a:cubicBezTo>
                  <a:pt x="10940" y="1022189"/>
                  <a:pt x="19545" y="1035255"/>
                  <a:pt x="20782" y="1049482"/>
                </a:cubicBezTo>
                <a:cubicBezTo>
                  <a:pt x="43066" y="1305743"/>
                  <a:pt x="12777" y="1173317"/>
                  <a:pt x="41563" y="1288473"/>
                </a:cubicBezTo>
                <a:cubicBezTo>
                  <a:pt x="90453" y="1728478"/>
                  <a:pt x="40680" y="1252039"/>
                  <a:pt x="62345" y="2400300"/>
                </a:cubicBezTo>
                <a:cubicBezTo>
                  <a:pt x="62872" y="2428220"/>
                  <a:pt x="68490" y="2455827"/>
                  <a:pt x="72736" y="2483427"/>
                </a:cubicBezTo>
                <a:cubicBezTo>
                  <a:pt x="75422" y="2500883"/>
                  <a:pt x="74365" y="2520048"/>
                  <a:pt x="83127" y="2535382"/>
                </a:cubicBezTo>
                <a:cubicBezTo>
                  <a:pt x="89323" y="2546225"/>
                  <a:pt x="104706" y="2548169"/>
                  <a:pt x="114300" y="2556164"/>
                </a:cubicBezTo>
                <a:cubicBezTo>
                  <a:pt x="125589" y="2565571"/>
                  <a:pt x="132627" y="2580200"/>
                  <a:pt x="145473" y="2587336"/>
                </a:cubicBezTo>
                <a:cubicBezTo>
                  <a:pt x="164622" y="2597974"/>
                  <a:pt x="186338" y="2603822"/>
                  <a:pt x="207818" y="2608118"/>
                </a:cubicBezTo>
                <a:lnTo>
                  <a:pt x="311727" y="2628900"/>
                </a:lnTo>
                <a:lnTo>
                  <a:pt x="571500" y="2618509"/>
                </a:lnTo>
                <a:cubicBezTo>
                  <a:pt x="585524" y="2615812"/>
                  <a:pt x="576265" y="2590071"/>
                  <a:pt x="581891" y="2576945"/>
                </a:cubicBezTo>
                <a:cubicBezTo>
                  <a:pt x="592740" y="2551631"/>
                  <a:pt x="615123" y="2533323"/>
                  <a:pt x="633845" y="2514600"/>
                </a:cubicBezTo>
                <a:cubicBezTo>
                  <a:pt x="630381" y="2493818"/>
                  <a:pt x="634620" y="2470121"/>
                  <a:pt x="623454" y="2452255"/>
                </a:cubicBezTo>
                <a:cubicBezTo>
                  <a:pt x="605270" y="2423161"/>
                  <a:pt x="493142" y="2421612"/>
                  <a:pt x="488373" y="2421082"/>
                </a:cubicBezTo>
                <a:cubicBezTo>
                  <a:pt x="403041" y="2378416"/>
                  <a:pt x="485822" y="2410691"/>
                  <a:pt x="332509" y="2410691"/>
                </a:cubicBezTo>
                <a:cubicBezTo>
                  <a:pt x="308018" y="2410691"/>
                  <a:pt x="284018" y="2403764"/>
                  <a:pt x="259773" y="2400300"/>
                </a:cubicBezTo>
                <a:cubicBezTo>
                  <a:pt x="249382" y="2393373"/>
                  <a:pt x="236401" y="2389270"/>
                  <a:pt x="228600" y="2379518"/>
                </a:cubicBezTo>
                <a:cubicBezTo>
                  <a:pt x="221758" y="2370965"/>
                  <a:pt x="223107" y="2358142"/>
                  <a:pt x="218209" y="2348345"/>
                </a:cubicBezTo>
                <a:cubicBezTo>
                  <a:pt x="212624" y="2337175"/>
                  <a:pt x="204354" y="2327564"/>
                  <a:pt x="197427" y="2317173"/>
                </a:cubicBezTo>
                <a:cubicBezTo>
                  <a:pt x="193963" y="2303318"/>
                  <a:pt x="189384" y="2289696"/>
                  <a:pt x="187036" y="2275609"/>
                </a:cubicBezTo>
                <a:cubicBezTo>
                  <a:pt x="182445" y="2248064"/>
                  <a:pt x="180594" y="2220126"/>
                  <a:pt x="176645" y="2192482"/>
                </a:cubicBezTo>
                <a:cubicBezTo>
                  <a:pt x="173665" y="2171625"/>
                  <a:pt x="169718" y="2150918"/>
                  <a:pt x="166254" y="2130136"/>
                </a:cubicBezTo>
                <a:cubicBezTo>
                  <a:pt x="169718" y="2071254"/>
                  <a:pt x="173905" y="2012411"/>
                  <a:pt x="176645" y="1953491"/>
                </a:cubicBezTo>
                <a:cubicBezTo>
                  <a:pt x="191098" y="1642763"/>
                  <a:pt x="171460" y="1776783"/>
                  <a:pt x="197427" y="1620982"/>
                </a:cubicBezTo>
                <a:cubicBezTo>
                  <a:pt x="193963" y="1451264"/>
                  <a:pt x="196282" y="1281329"/>
                  <a:pt x="187036" y="1111827"/>
                </a:cubicBezTo>
                <a:cubicBezTo>
                  <a:pt x="185843" y="1089954"/>
                  <a:pt x="166254" y="1049482"/>
                  <a:pt x="166254" y="1049482"/>
                </a:cubicBezTo>
                <a:cubicBezTo>
                  <a:pt x="162790" y="869373"/>
                  <a:pt x="164569" y="689087"/>
                  <a:pt x="155863" y="509155"/>
                </a:cubicBezTo>
                <a:cubicBezTo>
                  <a:pt x="154156" y="473874"/>
                  <a:pt x="138597" y="440392"/>
                  <a:pt x="135082" y="405245"/>
                </a:cubicBezTo>
                <a:cubicBezTo>
                  <a:pt x="131618" y="370609"/>
                  <a:pt x="128535" y="335932"/>
                  <a:pt x="124691" y="301336"/>
                </a:cubicBezTo>
                <a:cubicBezTo>
                  <a:pt x="121607" y="273582"/>
                  <a:pt x="115262" y="246117"/>
                  <a:pt x="114300" y="218209"/>
                </a:cubicBezTo>
                <a:cubicBezTo>
                  <a:pt x="111793" y="145516"/>
                  <a:pt x="114300" y="72736"/>
                  <a:pt x="114300" y="0"/>
                </a:cubicBezTo>
              </a:path>
            </a:pathLst>
          </a:cu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85" name="Picture 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753" y="4650911"/>
            <a:ext cx="226551" cy="226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9346" y="4868105"/>
            <a:ext cx="172974" cy="345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10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549" y="2734610"/>
            <a:ext cx="210929" cy="2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9" name="Connecteur droit avec flèche 68"/>
          <p:cNvCxnSpPr/>
          <p:nvPr/>
        </p:nvCxnSpPr>
        <p:spPr>
          <a:xfrm>
            <a:off x="131712" y="0"/>
            <a:ext cx="0" cy="2400300"/>
          </a:xfrm>
          <a:prstGeom prst="straightConnector1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avec flèche 78"/>
          <p:cNvCxnSpPr/>
          <p:nvPr/>
        </p:nvCxnSpPr>
        <p:spPr>
          <a:xfrm flipH="1">
            <a:off x="114836" y="2432490"/>
            <a:ext cx="16878" cy="3996878"/>
          </a:xfrm>
          <a:prstGeom prst="straightConnector1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2" name="Picture 1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228" y="2238234"/>
            <a:ext cx="1410829" cy="334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1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3358" y="2148942"/>
            <a:ext cx="816048" cy="236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Picture 14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291993">
            <a:off x="8266760" y="2102108"/>
            <a:ext cx="372934" cy="338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15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460" y="2384887"/>
            <a:ext cx="1984007" cy="269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" name="Picture 16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234" y="2231365"/>
            <a:ext cx="1937473" cy="307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" name="Picture 17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934" y="2283157"/>
            <a:ext cx="1496930" cy="21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Picture 8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37562">
            <a:off x="6072307" y="2280766"/>
            <a:ext cx="940694" cy="158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" name="Picture 25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033" y="5432955"/>
            <a:ext cx="788561" cy="326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" name="Picture 26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0134" y="1014801"/>
            <a:ext cx="611406" cy="13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0" name="Connecteur droit avec flèche 99"/>
          <p:cNvCxnSpPr/>
          <p:nvPr/>
        </p:nvCxnSpPr>
        <p:spPr>
          <a:xfrm flipH="1">
            <a:off x="7452396" y="595018"/>
            <a:ext cx="258105" cy="169685"/>
          </a:xfrm>
          <a:prstGeom prst="straightConnector1">
            <a:avLst/>
          </a:prstGeom>
          <a:ln>
            <a:solidFill>
              <a:srgbClr val="FCF00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Rectangle à coins arrondis 140"/>
          <p:cNvSpPr/>
          <p:nvPr/>
        </p:nvSpPr>
        <p:spPr>
          <a:xfrm>
            <a:off x="221701" y="2060848"/>
            <a:ext cx="893915" cy="429562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00" dirty="0">
              <a:solidFill>
                <a:schemeClr val="tx1"/>
              </a:solidFill>
            </a:endParaRPr>
          </a:p>
        </p:txBody>
      </p:sp>
      <p:sp>
        <p:nvSpPr>
          <p:cNvPr id="142" name="Rectangle à coins arrondis 141"/>
          <p:cNvSpPr/>
          <p:nvPr/>
        </p:nvSpPr>
        <p:spPr>
          <a:xfrm>
            <a:off x="7812360" y="2060848"/>
            <a:ext cx="893915" cy="421143"/>
          </a:xfrm>
          <a:prstGeom prst="roundRect">
            <a:avLst/>
          </a:prstGeom>
          <a:noFill/>
          <a:ln>
            <a:solidFill>
              <a:srgbClr val="F6B9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 smtClean="0">
              <a:solidFill>
                <a:schemeClr val="tx1"/>
              </a:solidFill>
            </a:endParaRPr>
          </a:p>
        </p:txBody>
      </p:sp>
      <p:sp>
        <p:nvSpPr>
          <p:cNvPr id="144" name="Rectangle à coins arrondis 143"/>
          <p:cNvSpPr/>
          <p:nvPr/>
        </p:nvSpPr>
        <p:spPr>
          <a:xfrm>
            <a:off x="3635897" y="5153450"/>
            <a:ext cx="1023190" cy="507798"/>
          </a:xfrm>
          <a:prstGeom prst="roundRect">
            <a:avLst/>
          </a:prstGeom>
          <a:noFill/>
          <a:ln>
            <a:solidFill>
              <a:srgbClr val="FCF0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/>
          </a:p>
        </p:txBody>
      </p:sp>
      <p:sp>
        <p:nvSpPr>
          <p:cNvPr id="146" name="Rectangle à coins arrondis 145"/>
          <p:cNvSpPr/>
          <p:nvPr/>
        </p:nvSpPr>
        <p:spPr>
          <a:xfrm>
            <a:off x="8250085" y="3933056"/>
            <a:ext cx="893915" cy="429562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 smtClean="0">
              <a:solidFill>
                <a:schemeClr val="tx1"/>
              </a:solidFill>
            </a:endParaRPr>
          </a:p>
        </p:txBody>
      </p:sp>
      <p:sp>
        <p:nvSpPr>
          <p:cNvPr id="147" name="Rectangle à coins arrondis 146"/>
          <p:cNvSpPr/>
          <p:nvPr/>
        </p:nvSpPr>
        <p:spPr>
          <a:xfrm>
            <a:off x="6570131" y="718923"/>
            <a:ext cx="893915" cy="429562"/>
          </a:xfrm>
          <a:prstGeom prst="roundRect">
            <a:avLst/>
          </a:prstGeom>
          <a:noFill/>
          <a:ln>
            <a:solidFill>
              <a:srgbClr val="FCF0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/>
          </a:p>
        </p:txBody>
      </p:sp>
      <p:sp>
        <p:nvSpPr>
          <p:cNvPr id="150" name="Rectangle à coins arrondis 149"/>
          <p:cNvSpPr/>
          <p:nvPr/>
        </p:nvSpPr>
        <p:spPr>
          <a:xfrm>
            <a:off x="740121" y="4632388"/>
            <a:ext cx="893915" cy="429562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1" name="Rectangle à coins arrondis 150"/>
          <p:cNvSpPr/>
          <p:nvPr/>
        </p:nvSpPr>
        <p:spPr>
          <a:xfrm>
            <a:off x="771642" y="2636912"/>
            <a:ext cx="893915" cy="429562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4" name="Rectangle à coins arrondis 153"/>
          <p:cNvSpPr/>
          <p:nvPr/>
        </p:nvSpPr>
        <p:spPr>
          <a:xfrm>
            <a:off x="2265258" y="4743022"/>
            <a:ext cx="1013551" cy="429562"/>
          </a:xfrm>
          <a:prstGeom prst="roundRect">
            <a:avLst/>
          </a:prstGeom>
          <a:noFill/>
          <a:ln>
            <a:solidFill>
              <a:srgbClr val="FCF0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55" name="Rectangle à coins arrondis 154"/>
          <p:cNvSpPr/>
          <p:nvPr/>
        </p:nvSpPr>
        <p:spPr>
          <a:xfrm>
            <a:off x="3635896" y="4007550"/>
            <a:ext cx="893915" cy="429562"/>
          </a:xfrm>
          <a:prstGeom prst="roundRect">
            <a:avLst/>
          </a:prstGeom>
          <a:noFill/>
          <a:ln>
            <a:solidFill>
              <a:srgbClr val="FCF0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56" name="Rectangle à coins arrondis 155"/>
          <p:cNvSpPr/>
          <p:nvPr/>
        </p:nvSpPr>
        <p:spPr>
          <a:xfrm>
            <a:off x="4398165" y="4583614"/>
            <a:ext cx="893915" cy="429562"/>
          </a:xfrm>
          <a:prstGeom prst="roundRect">
            <a:avLst/>
          </a:prstGeom>
          <a:noFill/>
          <a:ln>
            <a:solidFill>
              <a:srgbClr val="F6B9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00" dirty="0">
              <a:solidFill>
                <a:schemeClr val="tx1"/>
              </a:solidFill>
            </a:endParaRPr>
          </a:p>
        </p:txBody>
      </p:sp>
      <p:sp>
        <p:nvSpPr>
          <p:cNvPr id="157" name="Rectangle à coins arrondis 156"/>
          <p:cNvSpPr/>
          <p:nvPr/>
        </p:nvSpPr>
        <p:spPr>
          <a:xfrm>
            <a:off x="2265258" y="5247078"/>
            <a:ext cx="1013551" cy="426163"/>
          </a:xfrm>
          <a:prstGeom prst="roundRect">
            <a:avLst/>
          </a:prstGeom>
          <a:noFill/>
          <a:ln>
            <a:solidFill>
              <a:srgbClr val="FCF0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00" dirty="0">
              <a:solidFill>
                <a:schemeClr val="tx1"/>
              </a:solidFill>
            </a:endParaRPr>
          </a:p>
        </p:txBody>
      </p:sp>
      <p:sp>
        <p:nvSpPr>
          <p:cNvPr id="158" name="Rectangle à coins arrondis 157"/>
          <p:cNvSpPr/>
          <p:nvPr/>
        </p:nvSpPr>
        <p:spPr>
          <a:xfrm>
            <a:off x="7010129" y="3761783"/>
            <a:ext cx="987499" cy="429562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62" name="Picture 25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687" y="4081636"/>
            <a:ext cx="788561" cy="326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5" name="Rectangle à coins arrondis 164"/>
          <p:cNvSpPr/>
          <p:nvPr/>
        </p:nvSpPr>
        <p:spPr>
          <a:xfrm>
            <a:off x="5536252" y="4293096"/>
            <a:ext cx="1006402" cy="429562"/>
          </a:xfrm>
          <a:prstGeom prst="roundRect">
            <a:avLst/>
          </a:prstGeom>
          <a:noFill/>
          <a:ln>
            <a:solidFill>
              <a:srgbClr val="F6B9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 smtClean="0">
              <a:solidFill>
                <a:schemeClr val="tx1"/>
              </a:solidFill>
            </a:endParaRPr>
          </a:p>
        </p:txBody>
      </p:sp>
      <p:sp>
        <p:nvSpPr>
          <p:cNvPr id="171" name="Rectangle à coins arrondis 170"/>
          <p:cNvSpPr/>
          <p:nvPr/>
        </p:nvSpPr>
        <p:spPr>
          <a:xfrm>
            <a:off x="5550293" y="3789040"/>
            <a:ext cx="992361" cy="429562"/>
          </a:xfrm>
          <a:prstGeom prst="roundRect">
            <a:avLst/>
          </a:prstGeom>
          <a:noFill/>
          <a:ln>
            <a:solidFill>
              <a:srgbClr val="F6B9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10" name="Connecteur droit avec flèche 109"/>
          <p:cNvCxnSpPr>
            <a:stCxn id="169" idx="2"/>
          </p:cNvCxnSpPr>
          <p:nvPr/>
        </p:nvCxnSpPr>
        <p:spPr>
          <a:xfrm>
            <a:off x="1362580" y="1363266"/>
            <a:ext cx="41068" cy="705199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eur droit avec flèche 113"/>
          <p:cNvCxnSpPr/>
          <p:nvPr/>
        </p:nvCxnSpPr>
        <p:spPr>
          <a:xfrm>
            <a:off x="1403648" y="3229657"/>
            <a:ext cx="0" cy="138747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eur droit avec flèche 117"/>
          <p:cNvCxnSpPr/>
          <p:nvPr/>
        </p:nvCxnSpPr>
        <p:spPr>
          <a:xfrm flipH="1">
            <a:off x="1115616" y="2348880"/>
            <a:ext cx="175500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cteur droit avec flèche 125"/>
          <p:cNvCxnSpPr/>
          <p:nvPr/>
        </p:nvCxnSpPr>
        <p:spPr>
          <a:xfrm>
            <a:off x="1403648" y="5061950"/>
            <a:ext cx="290906" cy="88733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9" name="Picture 6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542" y="3560582"/>
            <a:ext cx="180199" cy="22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754" y="1372845"/>
            <a:ext cx="1002107" cy="2418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9" name="Rectangle à coins arrondis 168"/>
          <p:cNvSpPr/>
          <p:nvPr/>
        </p:nvSpPr>
        <p:spPr>
          <a:xfrm>
            <a:off x="915622" y="933704"/>
            <a:ext cx="893915" cy="429562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00" dirty="0"/>
          </a:p>
        </p:txBody>
      </p:sp>
      <p:sp>
        <p:nvSpPr>
          <p:cNvPr id="95" name="Forme libre 94"/>
          <p:cNvSpPr/>
          <p:nvPr/>
        </p:nvSpPr>
        <p:spPr>
          <a:xfrm>
            <a:off x="1723812" y="2375169"/>
            <a:ext cx="1002110" cy="45719"/>
          </a:xfrm>
          <a:custGeom>
            <a:avLst/>
            <a:gdLst>
              <a:gd name="connsiteX0" fmla="*/ 0 w 1028700"/>
              <a:gd name="connsiteY0" fmla="*/ 0 h 31173"/>
              <a:gd name="connsiteX1" fmla="*/ 685800 w 1028700"/>
              <a:gd name="connsiteY1" fmla="*/ 20782 h 31173"/>
              <a:gd name="connsiteX2" fmla="*/ 716972 w 1028700"/>
              <a:gd name="connsiteY2" fmla="*/ 31173 h 31173"/>
              <a:gd name="connsiteX3" fmla="*/ 820881 w 1028700"/>
              <a:gd name="connsiteY3" fmla="*/ 20782 h 31173"/>
              <a:gd name="connsiteX4" fmla="*/ 904009 w 1028700"/>
              <a:gd name="connsiteY4" fmla="*/ 10391 h 31173"/>
              <a:gd name="connsiteX5" fmla="*/ 1028700 w 1028700"/>
              <a:gd name="connsiteY5" fmla="*/ 10391 h 31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8700" h="31173">
                <a:moveTo>
                  <a:pt x="0" y="0"/>
                </a:moveTo>
                <a:cubicBezTo>
                  <a:pt x="9937" y="187"/>
                  <a:pt x="511772" y="-972"/>
                  <a:pt x="685800" y="20782"/>
                </a:cubicBezTo>
                <a:cubicBezTo>
                  <a:pt x="696668" y="22141"/>
                  <a:pt x="706581" y="27709"/>
                  <a:pt x="716972" y="31173"/>
                </a:cubicBezTo>
                <a:lnTo>
                  <a:pt x="820881" y="20782"/>
                </a:lnTo>
                <a:cubicBezTo>
                  <a:pt x="848635" y="17698"/>
                  <a:pt x="876119" y="11786"/>
                  <a:pt x="904009" y="10391"/>
                </a:cubicBezTo>
                <a:cubicBezTo>
                  <a:pt x="945521" y="8315"/>
                  <a:pt x="987136" y="10391"/>
                  <a:pt x="1028700" y="10391"/>
                </a:cubicBezTo>
              </a:path>
            </a:pathLst>
          </a:custGeom>
          <a:noFill/>
          <a:ln>
            <a:solidFill>
              <a:srgbClr val="DB97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2845880" y="344819"/>
            <a:ext cx="300643" cy="21544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 smtClean="0"/>
              <a:t>N</a:t>
            </a:r>
            <a:r>
              <a:rPr lang="fr-FR" sz="800" baseline="-25000" dirty="0" smtClean="0"/>
              <a:t>2</a:t>
            </a:r>
            <a:endParaRPr lang="fr-FR" sz="800" baseline="-25000" dirty="0"/>
          </a:p>
        </p:txBody>
      </p:sp>
      <p:sp>
        <p:nvSpPr>
          <p:cNvPr id="106" name="ZoneTexte 105"/>
          <p:cNvSpPr txBox="1"/>
          <p:nvPr/>
        </p:nvSpPr>
        <p:spPr>
          <a:xfrm>
            <a:off x="3044773" y="290760"/>
            <a:ext cx="300642" cy="21544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/>
              <a:t>N</a:t>
            </a:r>
            <a:r>
              <a:rPr lang="fr-FR" sz="800" baseline="-25000" dirty="0"/>
              <a:t>2</a:t>
            </a:r>
          </a:p>
        </p:txBody>
      </p:sp>
      <p:pic>
        <p:nvPicPr>
          <p:cNvPr id="115" name="Picture 7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872" y="3088862"/>
            <a:ext cx="145585" cy="250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" name="Picture 7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8212" y="3278458"/>
            <a:ext cx="145585" cy="250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" name="Picture 7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780928"/>
            <a:ext cx="226630" cy="389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21" name="ZoneTexte 120"/>
          <p:cNvSpPr txBox="1"/>
          <p:nvPr/>
        </p:nvSpPr>
        <p:spPr>
          <a:xfrm>
            <a:off x="3635896" y="405244"/>
            <a:ext cx="300642" cy="21544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/>
              <a:t>N</a:t>
            </a:r>
            <a:r>
              <a:rPr lang="fr-FR" sz="800" baseline="-25000"/>
              <a:t>2</a:t>
            </a:r>
            <a:endParaRPr lang="fr-FR" sz="800" baseline="-25000" dirty="0"/>
          </a:p>
        </p:txBody>
      </p:sp>
      <p:sp>
        <p:nvSpPr>
          <p:cNvPr id="122" name="ZoneTexte 121"/>
          <p:cNvSpPr txBox="1"/>
          <p:nvPr/>
        </p:nvSpPr>
        <p:spPr>
          <a:xfrm>
            <a:off x="3219450" y="383707"/>
            <a:ext cx="300642" cy="21544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/>
              <a:t>N</a:t>
            </a:r>
            <a:r>
              <a:rPr lang="fr-FR" sz="800" baseline="-25000" dirty="0"/>
              <a:t>2</a:t>
            </a:r>
          </a:p>
        </p:txBody>
      </p:sp>
      <p:sp>
        <p:nvSpPr>
          <p:cNvPr id="123" name="ZoneTexte 122"/>
          <p:cNvSpPr txBox="1"/>
          <p:nvPr/>
        </p:nvSpPr>
        <p:spPr>
          <a:xfrm>
            <a:off x="3419872" y="261228"/>
            <a:ext cx="300642" cy="21544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/>
              <a:t>N</a:t>
            </a:r>
            <a:r>
              <a:rPr lang="fr-FR" sz="800" baseline="-25000" dirty="0"/>
              <a:t>2</a:t>
            </a:r>
          </a:p>
        </p:txBody>
      </p:sp>
      <p:sp>
        <p:nvSpPr>
          <p:cNvPr id="148" name="Rectangle à coins arrondis 147"/>
          <p:cNvSpPr/>
          <p:nvPr/>
        </p:nvSpPr>
        <p:spPr>
          <a:xfrm>
            <a:off x="2885997" y="561350"/>
            <a:ext cx="893915" cy="429562"/>
          </a:xfrm>
          <a:prstGeom prst="roundRect">
            <a:avLst/>
          </a:prstGeom>
          <a:noFill/>
          <a:ln>
            <a:solidFill>
              <a:srgbClr val="FCF0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24" name="Connecteur droit avec flèche 23"/>
          <p:cNvCxnSpPr/>
          <p:nvPr/>
        </p:nvCxnSpPr>
        <p:spPr>
          <a:xfrm flipH="1" flipV="1">
            <a:off x="6387109" y="5913526"/>
            <a:ext cx="353086" cy="105277"/>
          </a:xfrm>
          <a:prstGeom prst="straightConnector1">
            <a:avLst/>
          </a:prstGeom>
          <a:ln>
            <a:solidFill>
              <a:srgbClr val="FCF00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3963" y="4503140"/>
            <a:ext cx="462373" cy="149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1" name="Rectangle à coins arrondis 130"/>
          <p:cNvSpPr/>
          <p:nvPr/>
        </p:nvSpPr>
        <p:spPr>
          <a:xfrm>
            <a:off x="1944894" y="1199238"/>
            <a:ext cx="970922" cy="429562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75" name="Connecteur droit avec flèche 74"/>
          <p:cNvCxnSpPr>
            <a:stCxn id="147" idx="1"/>
            <a:endCxn id="153" idx="3"/>
          </p:cNvCxnSpPr>
          <p:nvPr/>
        </p:nvCxnSpPr>
        <p:spPr>
          <a:xfrm flipH="1">
            <a:off x="5868212" y="933704"/>
            <a:ext cx="701919" cy="388368"/>
          </a:xfrm>
          <a:prstGeom prst="straightConnector1">
            <a:avLst/>
          </a:prstGeom>
          <a:ln>
            <a:solidFill>
              <a:srgbClr val="FCF00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ZoneTexte 159"/>
          <p:cNvSpPr txBox="1"/>
          <p:nvPr/>
        </p:nvSpPr>
        <p:spPr>
          <a:xfrm>
            <a:off x="5796136" y="44624"/>
            <a:ext cx="403665" cy="21544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/>
              <a:t>CO</a:t>
            </a:r>
            <a:r>
              <a:rPr lang="fr-FR" sz="800" baseline="-25000" dirty="0"/>
              <a:t>2</a:t>
            </a:r>
          </a:p>
        </p:txBody>
      </p:sp>
      <p:sp>
        <p:nvSpPr>
          <p:cNvPr id="170" name="ZoneTexte 169"/>
          <p:cNvSpPr txBox="1"/>
          <p:nvPr/>
        </p:nvSpPr>
        <p:spPr>
          <a:xfrm>
            <a:off x="5724128" y="189220"/>
            <a:ext cx="372092" cy="21544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/>
              <a:t>CO</a:t>
            </a:r>
            <a:r>
              <a:rPr lang="fr-FR" sz="800" baseline="-25000" dirty="0"/>
              <a:t>2</a:t>
            </a:r>
          </a:p>
        </p:txBody>
      </p:sp>
      <p:sp>
        <p:nvSpPr>
          <p:cNvPr id="173" name="ZoneTexte 172"/>
          <p:cNvSpPr txBox="1"/>
          <p:nvPr/>
        </p:nvSpPr>
        <p:spPr>
          <a:xfrm>
            <a:off x="5220072" y="131125"/>
            <a:ext cx="353607" cy="21544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/>
              <a:t>CO</a:t>
            </a:r>
            <a:r>
              <a:rPr lang="fr-FR" sz="800" baseline="-25000" dirty="0"/>
              <a:t>2</a:t>
            </a:r>
          </a:p>
        </p:txBody>
      </p:sp>
      <p:sp>
        <p:nvSpPr>
          <p:cNvPr id="174" name="ZoneTexte 173"/>
          <p:cNvSpPr txBox="1"/>
          <p:nvPr/>
        </p:nvSpPr>
        <p:spPr>
          <a:xfrm>
            <a:off x="5536487" y="45204"/>
            <a:ext cx="403665" cy="21544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 smtClean="0"/>
              <a:t>CO</a:t>
            </a:r>
            <a:r>
              <a:rPr lang="fr-FR" sz="800" baseline="-25000" dirty="0" smtClean="0"/>
              <a:t>2</a:t>
            </a:r>
            <a:endParaRPr lang="fr-FR" sz="800" baseline="-25000" dirty="0"/>
          </a:p>
        </p:txBody>
      </p:sp>
      <p:sp>
        <p:nvSpPr>
          <p:cNvPr id="175" name="ZoneTexte 174"/>
          <p:cNvSpPr txBox="1"/>
          <p:nvPr/>
        </p:nvSpPr>
        <p:spPr>
          <a:xfrm>
            <a:off x="6156176" y="214452"/>
            <a:ext cx="403665" cy="21544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dirty="0"/>
              <a:t>CO</a:t>
            </a:r>
            <a:r>
              <a:rPr lang="fr-FR" sz="800" baseline="-25000" dirty="0"/>
              <a:t>2</a:t>
            </a:r>
          </a:p>
        </p:txBody>
      </p:sp>
      <p:cxnSp>
        <p:nvCxnSpPr>
          <p:cNvPr id="1024" name="Connecteur droit avec flèche 1023"/>
          <p:cNvCxnSpPr/>
          <p:nvPr/>
        </p:nvCxnSpPr>
        <p:spPr>
          <a:xfrm flipV="1">
            <a:off x="4486921" y="3753138"/>
            <a:ext cx="238622" cy="265494"/>
          </a:xfrm>
          <a:prstGeom prst="straightConnector1">
            <a:avLst/>
          </a:prstGeom>
          <a:ln w="15875">
            <a:solidFill>
              <a:srgbClr val="FCF00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Rectangle à coins arrondis 158"/>
          <p:cNvSpPr/>
          <p:nvPr/>
        </p:nvSpPr>
        <p:spPr>
          <a:xfrm>
            <a:off x="5148064" y="2819223"/>
            <a:ext cx="997880" cy="465761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/>
          </a:p>
        </p:txBody>
      </p:sp>
      <p:cxnSp>
        <p:nvCxnSpPr>
          <p:cNvPr id="1028" name="Connecteur droit avec flèche 1027"/>
          <p:cNvCxnSpPr>
            <a:stCxn id="158" idx="1"/>
          </p:cNvCxnSpPr>
          <p:nvPr/>
        </p:nvCxnSpPr>
        <p:spPr>
          <a:xfrm flipH="1">
            <a:off x="6516217" y="3976564"/>
            <a:ext cx="493912" cy="27257"/>
          </a:xfrm>
          <a:prstGeom prst="straightConnector1">
            <a:avLst/>
          </a:prstGeom>
          <a:ln w="15875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4" name="Connecteur droit avec flèche 1043"/>
          <p:cNvCxnSpPr>
            <a:stCxn id="158" idx="1"/>
          </p:cNvCxnSpPr>
          <p:nvPr/>
        </p:nvCxnSpPr>
        <p:spPr>
          <a:xfrm flipH="1">
            <a:off x="6542655" y="3976564"/>
            <a:ext cx="467474" cy="443910"/>
          </a:xfrm>
          <a:prstGeom prst="straightConnector1">
            <a:avLst/>
          </a:prstGeom>
          <a:ln w="15875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8" name="Connecteur droit avec flèche 1047"/>
          <p:cNvCxnSpPr/>
          <p:nvPr/>
        </p:nvCxnSpPr>
        <p:spPr>
          <a:xfrm flipH="1">
            <a:off x="5652120" y="781785"/>
            <a:ext cx="71151" cy="325506"/>
          </a:xfrm>
          <a:prstGeom prst="straightConnector1">
            <a:avLst/>
          </a:prstGeom>
          <a:ln>
            <a:solidFill>
              <a:srgbClr val="FCF00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6" name="Connecteur droit avec flèche 1075"/>
          <p:cNvCxnSpPr>
            <a:stCxn id="157" idx="3"/>
            <a:endCxn id="144" idx="1"/>
          </p:cNvCxnSpPr>
          <p:nvPr/>
        </p:nvCxnSpPr>
        <p:spPr>
          <a:xfrm flipV="1">
            <a:off x="3278809" y="5407349"/>
            <a:ext cx="357088" cy="52811"/>
          </a:xfrm>
          <a:prstGeom prst="straightConnector1">
            <a:avLst/>
          </a:prstGeom>
          <a:ln w="15875">
            <a:solidFill>
              <a:srgbClr val="FCF00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8" name="Connecteur droit avec flèche 1077"/>
          <p:cNvCxnSpPr/>
          <p:nvPr/>
        </p:nvCxnSpPr>
        <p:spPr>
          <a:xfrm>
            <a:off x="3278809" y="5101566"/>
            <a:ext cx="382189" cy="175284"/>
          </a:xfrm>
          <a:prstGeom prst="straightConnector1">
            <a:avLst/>
          </a:prstGeom>
          <a:ln w="15875">
            <a:solidFill>
              <a:srgbClr val="FCF00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cteur droit avec flèche 178"/>
          <p:cNvCxnSpPr/>
          <p:nvPr/>
        </p:nvCxnSpPr>
        <p:spPr>
          <a:xfrm flipH="1">
            <a:off x="4644008" y="5013176"/>
            <a:ext cx="153380" cy="176780"/>
          </a:xfrm>
          <a:prstGeom prst="straightConnector1">
            <a:avLst/>
          </a:prstGeom>
          <a:ln w="15875">
            <a:solidFill>
              <a:srgbClr val="F6B9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cteur droit avec flèche 181"/>
          <p:cNvCxnSpPr>
            <a:endCxn id="144" idx="3"/>
          </p:cNvCxnSpPr>
          <p:nvPr/>
        </p:nvCxnSpPr>
        <p:spPr>
          <a:xfrm flipH="1" flipV="1">
            <a:off x="4659087" y="5407349"/>
            <a:ext cx="844616" cy="291158"/>
          </a:xfrm>
          <a:prstGeom prst="straightConnector1">
            <a:avLst/>
          </a:prstGeom>
          <a:ln w="15875">
            <a:solidFill>
              <a:srgbClr val="FCF00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cteur droit avec flèche 183"/>
          <p:cNvCxnSpPr/>
          <p:nvPr/>
        </p:nvCxnSpPr>
        <p:spPr>
          <a:xfrm flipH="1">
            <a:off x="5224715" y="4191345"/>
            <a:ext cx="348964" cy="391773"/>
          </a:xfrm>
          <a:prstGeom prst="straightConnector1">
            <a:avLst/>
          </a:prstGeom>
          <a:ln w="15875">
            <a:solidFill>
              <a:srgbClr val="F6B9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cteur droit avec flèche 185"/>
          <p:cNvCxnSpPr>
            <a:endCxn id="156" idx="3"/>
          </p:cNvCxnSpPr>
          <p:nvPr/>
        </p:nvCxnSpPr>
        <p:spPr>
          <a:xfrm flipH="1">
            <a:off x="5292080" y="4632388"/>
            <a:ext cx="258214" cy="166007"/>
          </a:xfrm>
          <a:prstGeom prst="straightConnector1">
            <a:avLst/>
          </a:prstGeom>
          <a:ln w="15875">
            <a:solidFill>
              <a:srgbClr val="F6B9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8" name="Connecteur droit avec flèche 1097"/>
          <p:cNvCxnSpPr/>
          <p:nvPr/>
        </p:nvCxnSpPr>
        <p:spPr>
          <a:xfrm flipV="1">
            <a:off x="3995936" y="4437112"/>
            <a:ext cx="14910" cy="716338"/>
          </a:xfrm>
          <a:prstGeom prst="straightConnector1">
            <a:avLst/>
          </a:prstGeom>
          <a:ln w="15875">
            <a:solidFill>
              <a:srgbClr val="FCF00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4" name="Forme libre 1133"/>
          <p:cNvSpPr/>
          <p:nvPr/>
        </p:nvSpPr>
        <p:spPr>
          <a:xfrm>
            <a:off x="8724750" y="2362564"/>
            <a:ext cx="343066" cy="4448175"/>
          </a:xfrm>
          <a:custGeom>
            <a:avLst/>
            <a:gdLst>
              <a:gd name="connsiteX0" fmla="*/ 238291 w 343066"/>
              <a:gd name="connsiteY0" fmla="*/ 0 h 4448175"/>
              <a:gd name="connsiteX1" fmla="*/ 228766 w 343066"/>
              <a:gd name="connsiteY1" fmla="*/ 47625 h 4448175"/>
              <a:gd name="connsiteX2" fmla="*/ 209716 w 343066"/>
              <a:gd name="connsiteY2" fmla="*/ 76200 h 4448175"/>
              <a:gd name="connsiteX3" fmla="*/ 219241 w 343066"/>
              <a:gd name="connsiteY3" fmla="*/ 219075 h 4448175"/>
              <a:gd name="connsiteX4" fmla="*/ 228766 w 343066"/>
              <a:gd name="connsiteY4" fmla="*/ 276225 h 4448175"/>
              <a:gd name="connsiteX5" fmla="*/ 285916 w 343066"/>
              <a:gd name="connsiteY5" fmla="*/ 314325 h 4448175"/>
              <a:gd name="connsiteX6" fmla="*/ 285916 w 343066"/>
              <a:gd name="connsiteY6" fmla="*/ 504825 h 4448175"/>
              <a:gd name="connsiteX7" fmla="*/ 324016 w 343066"/>
              <a:gd name="connsiteY7" fmla="*/ 561975 h 4448175"/>
              <a:gd name="connsiteX8" fmla="*/ 324016 w 343066"/>
              <a:gd name="connsiteY8" fmla="*/ 828675 h 4448175"/>
              <a:gd name="connsiteX9" fmla="*/ 333541 w 343066"/>
              <a:gd name="connsiteY9" fmla="*/ 857250 h 4448175"/>
              <a:gd name="connsiteX10" fmla="*/ 333541 w 343066"/>
              <a:gd name="connsiteY10" fmla="*/ 1085850 h 4448175"/>
              <a:gd name="connsiteX11" fmla="*/ 343066 w 343066"/>
              <a:gd name="connsiteY11" fmla="*/ 1114425 h 4448175"/>
              <a:gd name="connsiteX12" fmla="*/ 333541 w 343066"/>
              <a:gd name="connsiteY12" fmla="*/ 1200150 h 4448175"/>
              <a:gd name="connsiteX13" fmla="*/ 314491 w 343066"/>
              <a:gd name="connsiteY13" fmla="*/ 1228725 h 4448175"/>
              <a:gd name="connsiteX14" fmla="*/ 304966 w 343066"/>
              <a:gd name="connsiteY14" fmla="*/ 1266825 h 4448175"/>
              <a:gd name="connsiteX15" fmla="*/ 324016 w 343066"/>
              <a:gd name="connsiteY15" fmla="*/ 1362075 h 4448175"/>
              <a:gd name="connsiteX16" fmla="*/ 343066 w 343066"/>
              <a:gd name="connsiteY16" fmla="*/ 1390650 h 4448175"/>
              <a:gd name="connsiteX17" fmla="*/ 333541 w 343066"/>
              <a:gd name="connsiteY17" fmla="*/ 1447800 h 4448175"/>
              <a:gd name="connsiteX18" fmla="*/ 314491 w 343066"/>
              <a:gd name="connsiteY18" fmla="*/ 1476375 h 4448175"/>
              <a:gd name="connsiteX19" fmla="*/ 304966 w 343066"/>
              <a:gd name="connsiteY19" fmla="*/ 1676400 h 4448175"/>
              <a:gd name="connsiteX20" fmla="*/ 247816 w 343066"/>
              <a:gd name="connsiteY20" fmla="*/ 1733550 h 4448175"/>
              <a:gd name="connsiteX21" fmla="*/ 238291 w 343066"/>
              <a:gd name="connsiteY21" fmla="*/ 1762125 h 4448175"/>
              <a:gd name="connsiteX22" fmla="*/ 209716 w 343066"/>
              <a:gd name="connsiteY22" fmla="*/ 1790700 h 4448175"/>
              <a:gd name="connsiteX23" fmla="*/ 200191 w 343066"/>
              <a:gd name="connsiteY23" fmla="*/ 1866900 h 4448175"/>
              <a:gd name="connsiteX24" fmla="*/ 209716 w 343066"/>
              <a:gd name="connsiteY24" fmla="*/ 1952625 h 4448175"/>
              <a:gd name="connsiteX25" fmla="*/ 219241 w 343066"/>
              <a:gd name="connsiteY25" fmla="*/ 1981200 h 4448175"/>
              <a:gd name="connsiteX26" fmla="*/ 247816 w 343066"/>
              <a:gd name="connsiteY26" fmla="*/ 1990725 h 4448175"/>
              <a:gd name="connsiteX27" fmla="*/ 257341 w 343066"/>
              <a:gd name="connsiteY27" fmla="*/ 2019300 h 4448175"/>
              <a:gd name="connsiteX28" fmla="*/ 266866 w 343066"/>
              <a:gd name="connsiteY28" fmla="*/ 2076450 h 4448175"/>
              <a:gd name="connsiteX29" fmla="*/ 276391 w 343066"/>
              <a:gd name="connsiteY29" fmla="*/ 2143125 h 4448175"/>
              <a:gd name="connsiteX30" fmla="*/ 295441 w 343066"/>
              <a:gd name="connsiteY30" fmla="*/ 2200275 h 4448175"/>
              <a:gd name="connsiteX31" fmla="*/ 304966 w 343066"/>
              <a:gd name="connsiteY31" fmla="*/ 2343150 h 4448175"/>
              <a:gd name="connsiteX32" fmla="*/ 314491 w 343066"/>
              <a:gd name="connsiteY32" fmla="*/ 2371725 h 4448175"/>
              <a:gd name="connsiteX33" fmla="*/ 324016 w 343066"/>
              <a:gd name="connsiteY33" fmla="*/ 2409825 h 4448175"/>
              <a:gd name="connsiteX34" fmla="*/ 295441 w 343066"/>
              <a:gd name="connsiteY34" fmla="*/ 2533650 h 4448175"/>
              <a:gd name="connsiteX35" fmla="*/ 266866 w 343066"/>
              <a:gd name="connsiteY35" fmla="*/ 2562225 h 4448175"/>
              <a:gd name="connsiteX36" fmla="*/ 266866 w 343066"/>
              <a:gd name="connsiteY36" fmla="*/ 2667000 h 4448175"/>
              <a:gd name="connsiteX37" fmla="*/ 285916 w 343066"/>
              <a:gd name="connsiteY37" fmla="*/ 2724150 h 4448175"/>
              <a:gd name="connsiteX38" fmla="*/ 276391 w 343066"/>
              <a:gd name="connsiteY38" fmla="*/ 2800350 h 4448175"/>
              <a:gd name="connsiteX39" fmla="*/ 247816 w 343066"/>
              <a:gd name="connsiteY39" fmla="*/ 2828925 h 4448175"/>
              <a:gd name="connsiteX40" fmla="*/ 181141 w 343066"/>
              <a:gd name="connsiteY40" fmla="*/ 2886075 h 4448175"/>
              <a:gd name="connsiteX41" fmla="*/ 181141 w 343066"/>
              <a:gd name="connsiteY41" fmla="*/ 2952750 h 4448175"/>
              <a:gd name="connsiteX42" fmla="*/ 209716 w 343066"/>
              <a:gd name="connsiteY42" fmla="*/ 3038475 h 4448175"/>
              <a:gd name="connsiteX43" fmla="*/ 219241 w 343066"/>
              <a:gd name="connsiteY43" fmla="*/ 3076575 h 4448175"/>
              <a:gd name="connsiteX44" fmla="*/ 200191 w 343066"/>
              <a:gd name="connsiteY44" fmla="*/ 3200400 h 4448175"/>
              <a:gd name="connsiteX45" fmla="*/ 209716 w 343066"/>
              <a:gd name="connsiteY45" fmla="*/ 3267075 h 4448175"/>
              <a:gd name="connsiteX46" fmla="*/ 228766 w 343066"/>
              <a:gd name="connsiteY46" fmla="*/ 3324225 h 4448175"/>
              <a:gd name="connsiteX47" fmla="*/ 219241 w 343066"/>
              <a:gd name="connsiteY47" fmla="*/ 3400425 h 4448175"/>
              <a:gd name="connsiteX48" fmla="*/ 162091 w 343066"/>
              <a:gd name="connsiteY48" fmla="*/ 3467100 h 4448175"/>
              <a:gd name="connsiteX49" fmla="*/ 152566 w 343066"/>
              <a:gd name="connsiteY49" fmla="*/ 3562350 h 4448175"/>
              <a:gd name="connsiteX50" fmla="*/ 162091 w 343066"/>
              <a:gd name="connsiteY50" fmla="*/ 3609975 h 4448175"/>
              <a:gd name="connsiteX51" fmla="*/ 219241 w 343066"/>
              <a:gd name="connsiteY51" fmla="*/ 3648075 h 4448175"/>
              <a:gd name="connsiteX52" fmla="*/ 228766 w 343066"/>
              <a:gd name="connsiteY52" fmla="*/ 3800475 h 4448175"/>
              <a:gd name="connsiteX53" fmla="*/ 219241 w 343066"/>
              <a:gd name="connsiteY53" fmla="*/ 4010025 h 4448175"/>
              <a:gd name="connsiteX54" fmla="*/ 200191 w 343066"/>
              <a:gd name="connsiteY54" fmla="*/ 4038600 h 4448175"/>
              <a:gd name="connsiteX55" fmla="*/ 162091 w 343066"/>
              <a:gd name="connsiteY55" fmla="*/ 4095750 h 4448175"/>
              <a:gd name="connsiteX56" fmla="*/ 104941 w 343066"/>
              <a:gd name="connsiteY56" fmla="*/ 4133850 h 4448175"/>
              <a:gd name="connsiteX57" fmla="*/ 66841 w 343066"/>
              <a:gd name="connsiteY57" fmla="*/ 4238625 h 4448175"/>
              <a:gd name="connsiteX58" fmla="*/ 19216 w 343066"/>
              <a:gd name="connsiteY58" fmla="*/ 4257675 h 4448175"/>
              <a:gd name="connsiteX59" fmla="*/ 166 w 343066"/>
              <a:gd name="connsiteY59" fmla="*/ 4286250 h 4448175"/>
              <a:gd name="connsiteX60" fmla="*/ 28741 w 343066"/>
              <a:gd name="connsiteY60" fmla="*/ 4314825 h 4448175"/>
              <a:gd name="connsiteX61" fmla="*/ 57316 w 343066"/>
              <a:gd name="connsiteY61" fmla="*/ 4371975 h 4448175"/>
              <a:gd name="connsiteX62" fmla="*/ 76366 w 343066"/>
              <a:gd name="connsiteY62" fmla="*/ 4400550 h 4448175"/>
              <a:gd name="connsiteX63" fmla="*/ 85891 w 343066"/>
              <a:gd name="connsiteY63" fmla="*/ 4429125 h 4448175"/>
              <a:gd name="connsiteX64" fmla="*/ 114466 w 343066"/>
              <a:gd name="connsiteY64" fmla="*/ 4448175 h 4448175"/>
              <a:gd name="connsiteX65" fmla="*/ 200191 w 343066"/>
              <a:gd name="connsiteY65" fmla="*/ 4438650 h 4448175"/>
              <a:gd name="connsiteX66" fmla="*/ 238291 w 343066"/>
              <a:gd name="connsiteY66" fmla="*/ 4429125 h 4448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343066" h="4448175">
                <a:moveTo>
                  <a:pt x="238291" y="0"/>
                </a:moveTo>
                <a:cubicBezTo>
                  <a:pt x="235116" y="15875"/>
                  <a:pt x="234450" y="32466"/>
                  <a:pt x="228766" y="47625"/>
                </a:cubicBezTo>
                <a:cubicBezTo>
                  <a:pt x="224746" y="58344"/>
                  <a:pt x="210351" y="64770"/>
                  <a:pt x="209716" y="76200"/>
                </a:cubicBezTo>
                <a:cubicBezTo>
                  <a:pt x="207068" y="123857"/>
                  <a:pt x="214716" y="171559"/>
                  <a:pt x="219241" y="219075"/>
                </a:cubicBezTo>
                <a:cubicBezTo>
                  <a:pt x="221072" y="238301"/>
                  <a:pt x="220922" y="258577"/>
                  <a:pt x="228766" y="276225"/>
                </a:cubicBezTo>
                <a:cubicBezTo>
                  <a:pt x="241175" y="304144"/>
                  <a:pt x="261903" y="306321"/>
                  <a:pt x="285916" y="314325"/>
                </a:cubicBezTo>
                <a:cubicBezTo>
                  <a:pt x="277298" y="383272"/>
                  <a:pt x="265828" y="432510"/>
                  <a:pt x="285916" y="504825"/>
                </a:cubicBezTo>
                <a:cubicBezTo>
                  <a:pt x="292044" y="526885"/>
                  <a:pt x="324016" y="561975"/>
                  <a:pt x="324016" y="561975"/>
                </a:cubicBezTo>
                <a:cubicBezTo>
                  <a:pt x="317063" y="694074"/>
                  <a:pt x="305876" y="719838"/>
                  <a:pt x="324016" y="828675"/>
                </a:cubicBezTo>
                <a:cubicBezTo>
                  <a:pt x="325667" y="838579"/>
                  <a:pt x="330366" y="847725"/>
                  <a:pt x="333541" y="857250"/>
                </a:cubicBezTo>
                <a:cubicBezTo>
                  <a:pt x="321041" y="969746"/>
                  <a:pt x="318291" y="948600"/>
                  <a:pt x="333541" y="1085850"/>
                </a:cubicBezTo>
                <a:cubicBezTo>
                  <a:pt x="334650" y="1095829"/>
                  <a:pt x="339891" y="1104900"/>
                  <a:pt x="343066" y="1114425"/>
                </a:cubicBezTo>
                <a:cubicBezTo>
                  <a:pt x="339891" y="1143000"/>
                  <a:pt x="340514" y="1172258"/>
                  <a:pt x="333541" y="1200150"/>
                </a:cubicBezTo>
                <a:cubicBezTo>
                  <a:pt x="330765" y="1211256"/>
                  <a:pt x="319000" y="1218203"/>
                  <a:pt x="314491" y="1228725"/>
                </a:cubicBezTo>
                <a:cubicBezTo>
                  <a:pt x="309334" y="1240757"/>
                  <a:pt x="308141" y="1254125"/>
                  <a:pt x="304966" y="1266825"/>
                </a:cubicBezTo>
                <a:cubicBezTo>
                  <a:pt x="308476" y="1291396"/>
                  <a:pt x="310716" y="1335476"/>
                  <a:pt x="324016" y="1362075"/>
                </a:cubicBezTo>
                <a:cubicBezTo>
                  <a:pt x="329136" y="1372314"/>
                  <a:pt x="336716" y="1381125"/>
                  <a:pt x="343066" y="1390650"/>
                </a:cubicBezTo>
                <a:cubicBezTo>
                  <a:pt x="339891" y="1409700"/>
                  <a:pt x="339648" y="1429478"/>
                  <a:pt x="333541" y="1447800"/>
                </a:cubicBezTo>
                <a:cubicBezTo>
                  <a:pt x="329921" y="1458660"/>
                  <a:pt x="315911" y="1465016"/>
                  <a:pt x="314491" y="1476375"/>
                </a:cubicBezTo>
                <a:cubicBezTo>
                  <a:pt x="306212" y="1542610"/>
                  <a:pt x="321718" y="1611786"/>
                  <a:pt x="304966" y="1676400"/>
                </a:cubicBezTo>
                <a:cubicBezTo>
                  <a:pt x="298205" y="1702479"/>
                  <a:pt x="247816" y="1733550"/>
                  <a:pt x="247816" y="1733550"/>
                </a:cubicBezTo>
                <a:cubicBezTo>
                  <a:pt x="244641" y="1743075"/>
                  <a:pt x="243860" y="1753771"/>
                  <a:pt x="238291" y="1762125"/>
                </a:cubicBezTo>
                <a:cubicBezTo>
                  <a:pt x="230819" y="1773333"/>
                  <a:pt x="214319" y="1778041"/>
                  <a:pt x="209716" y="1790700"/>
                </a:cubicBezTo>
                <a:cubicBezTo>
                  <a:pt x="200968" y="1814757"/>
                  <a:pt x="203366" y="1841500"/>
                  <a:pt x="200191" y="1866900"/>
                </a:cubicBezTo>
                <a:cubicBezTo>
                  <a:pt x="203366" y="1895475"/>
                  <a:pt x="204989" y="1924265"/>
                  <a:pt x="209716" y="1952625"/>
                </a:cubicBezTo>
                <a:cubicBezTo>
                  <a:pt x="211367" y="1962529"/>
                  <a:pt x="212141" y="1974100"/>
                  <a:pt x="219241" y="1981200"/>
                </a:cubicBezTo>
                <a:cubicBezTo>
                  <a:pt x="226341" y="1988300"/>
                  <a:pt x="238291" y="1987550"/>
                  <a:pt x="247816" y="1990725"/>
                </a:cubicBezTo>
                <a:cubicBezTo>
                  <a:pt x="250991" y="2000250"/>
                  <a:pt x="255163" y="2009499"/>
                  <a:pt x="257341" y="2019300"/>
                </a:cubicBezTo>
                <a:cubicBezTo>
                  <a:pt x="261531" y="2038153"/>
                  <a:pt x="263929" y="2057362"/>
                  <a:pt x="266866" y="2076450"/>
                </a:cubicBezTo>
                <a:cubicBezTo>
                  <a:pt x="270280" y="2098640"/>
                  <a:pt x="271343" y="2121249"/>
                  <a:pt x="276391" y="2143125"/>
                </a:cubicBezTo>
                <a:cubicBezTo>
                  <a:pt x="280906" y="2162691"/>
                  <a:pt x="295441" y="2200275"/>
                  <a:pt x="295441" y="2200275"/>
                </a:cubicBezTo>
                <a:cubicBezTo>
                  <a:pt x="298616" y="2247900"/>
                  <a:pt x="299695" y="2295711"/>
                  <a:pt x="304966" y="2343150"/>
                </a:cubicBezTo>
                <a:cubicBezTo>
                  <a:pt x="306075" y="2353129"/>
                  <a:pt x="311733" y="2362071"/>
                  <a:pt x="314491" y="2371725"/>
                </a:cubicBezTo>
                <a:cubicBezTo>
                  <a:pt x="318087" y="2384312"/>
                  <a:pt x="320841" y="2397125"/>
                  <a:pt x="324016" y="2409825"/>
                </a:cubicBezTo>
                <a:cubicBezTo>
                  <a:pt x="316844" y="2481545"/>
                  <a:pt x="330938" y="2491054"/>
                  <a:pt x="295441" y="2533650"/>
                </a:cubicBezTo>
                <a:cubicBezTo>
                  <a:pt x="286817" y="2543998"/>
                  <a:pt x="276391" y="2552700"/>
                  <a:pt x="266866" y="2562225"/>
                </a:cubicBezTo>
                <a:cubicBezTo>
                  <a:pt x="251083" y="2609574"/>
                  <a:pt x="251413" y="2594886"/>
                  <a:pt x="266866" y="2667000"/>
                </a:cubicBezTo>
                <a:cubicBezTo>
                  <a:pt x="271073" y="2686635"/>
                  <a:pt x="285916" y="2724150"/>
                  <a:pt x="285916" y="2724150"/>
                </a:cubicBezTo>
                <a:cubicBezTo>
                  <a:pt x="282741" y="2749550"/>
                  <a:pt x="285139" y="2776293"/>
                  <a:pt x="276391" y="2800350"/>
                </a:cubicBezTo>
                <a:cubicBezTo>
                  <a:pt x="271788" y="2813009"/>
                  <a:pt x="258043" y="2820159"/>
                  <a:pt x="247816" y="2828925"/>
                </a:cubicBezTo>
                <a:cubicBezTo>
                  <a:pt x="162282" y="2902239"/>
                  <a:pt x="252046" y="2815170"/>
                  <a:pt x="181141" y="2886075"/>
                </a:cubicBezTo>
                <a:cubicBezTo>
                  <a:pt x="166330" y="2930509"/>
                  <a:pt x="170676" y="2900425"/>
                  <a:pt x="181141" y="2952750"/>
                </a:cubicBezTo>
                <a:cubicBezTo>
                  <a:pt x="195807" y="3026081"/>
                  <a:pt x="178021" y="2990933"/>
                  <a:pt x="209716" y="3038475"/>
                </a:cubicBezTo>
                <a:cubicBezTo>
                  <a:pt x="212891" y="3051175"/>
                  <a:pt x="219241" y="3063484"/>
                  <a:pt x="219241" y="3076575"/>
                </a:cubicBezTo>
                <a:cubicBezTo>
                  <a:pt x="219241" y="3150243"/>
                  <a:pt x="216495" y="3151489"/>
                  <a:pt x="200191" y="3200400"/>
                </a:cubicBezTo>
                <a:cubicBezTo>
                  <a:pt x="203366" y="3222625"/>
                  <a:pt x="204668" y="3245199"/>
                  <a:pt x="209716" y="3267075"/>
                </a:cubicBezTo>
                <a:cubicBezTo>
                  <a:pt x="214231" y="3286641"/>
                  <a:pt x="228766" y="3324225"/>
                  <a:pt x="228766" y="3324225"/>
                </a:cubicBezTo>
                <a:cubicBezTo>
                  <a:pt x="225591" y="3349625"/>
                  <a:pt x="227336" y="3376141"/>
                  <a:pt x="219241" y="3400425"/>
                </a:cubicBezTo>
                <a:cubicBezTo>
                  <a:pt x="213131" y="3418754"/>
                  <a:pt x="175971" y="3453220"/>
                  <a:pt x="162091" y="3467100"/>
                </a:cubicBezTo>
                <a:cubicBezTo>
                  <a:pt x="137429" y="3541085"/>
                  <a:pt x="139130" y="3501890"/>
                  <a:pt x="152566" y="3562350"/>
                </a:cubicBezTo>
                <a:cubicBezTo>
                  <a:pt x="156078" y="3578154"/>
                  <a:pt x="152152" y="3597196"/>
                  <a:pt x="162091" y="3609975"/>
                </a:cubicBezTo>
                <a:cubicBezTo>
                  <a:pt x="176147" y="3628047"/>
                  <a:pt x="219241" y="3648075"/>
                  <a:pt x="219241" y="3648075"/>
                </a:cubicBezTo>
                <a:cubicBezTo>
                  <a:pt x="248381" y="3735496"/>
                  <a:pt x="240289" y="3685244"/>
                  <a:pt x="228766" y="3800475"/>
                </a:cubicBezTo>
                <a:cubicBezTo>
                  <a:pt x="225591" y="3870325"/>
                  <a:pt x="227572" y="3940601"/>
                  <a:pt x="219241" y="4010025"/>
                </a:cubicBezTo>
                <a:cubicBezTo>
                  <a:pt x="217877" y="4021391"/>
                  <a:pt x="205311" y="4028361"/>
                  <a:pt x="200191" y="4038600"/>
                </a:cubicBezTo>
                <a:cubicBezTo>
                  <a:pt x="179962" y="4079057"/>
                  <a:pt x="206411" y="4061279"/>
                  <a:pt x="162091" y="4095750"/>
                </a:cubicBezTo>
                <a:cubicBezTo>
                  <a:pt x="144019" y="4109806"/>
                  <a:pt x="104941" y="4133850"/>
                  <a:pt x="104941" y="4133850"/>
                </a:cubicBezTo>
                <a:cubicBezTo>
                  <a:pt x="101476" y="4147710"/>
                  <a:pt x="92386" y="4220379"/>
                  <a:pt x="66841" y="4238625"/>
                </a:cubicBezTo>
                <a:cubicBezTo>
                  <a:pt x="52928" y="4248563"/>
                  <a:pt x="35091" y="4251325"/>
                  <a:pt x="19216" y="4257675"/>
                </a:cubicBezTo>
                <a:cubicBezTo>
                  <a:pt x="12866" y="4267200"/>
                  <a:pt x="-1716" y="4274958"/>
                  <a:pt x="166" y="4286250"/>
                </a:cubicBezTo>
                <a:cubicBezTo>
                  <a:pt x="2381" y="4299537"/>
                  <a:pt x="20117" y="4304477"/>
                  <a:pt x="28741" y="4314825"/>
                </a:cubicBezTo>
                <a:cubicBezTo>
                  <a:pt x="62863" y="4355771"/>
                  <a:pt x="35837" y="4329017"/>
                  <a:pt x="57316" y="4371975"/>
                </a:cubicBezTo>
                <a:cubicBezTo>
                  <a:pt x="62436" y="4382214"/>
                  <a:pt x="71246" y="4390311"/>
                  <a:pt x="76366" y="4400550"/>
                </a:cubicBezTo>
                <a:cubicBezTo>
                  <a:pt x="80856" y="4409530"/>
                  <a:pt x="79619" y="4421285"/>
                  <a:pt x="85891" y="4429125"/>
                </a:cubicBezTo>
                <a:cubicBezTo>
                  <a:pt x="93042" y="4438064"/>
                  <a:pt x="104941" y="4441825"/>
                  <a:pt x="114466" y="4448175"/>
                </a:cubicBezTo>
                <a:cubicBezTo>
                  <a:pt x="143041" y="4445000"/>
                  <a:pt x="171831" y="4443377"/>
                  <a:pt x="200191" y="4438650"/>
                </a:cubicBezTo>
                <a:cubicBezTo>
                  <a:pt x="263365" y="4428121"/>
                  <a:pt x="208737" y="4429125"/>
                  <a:pt x="238291" y="4429125"/>
                </a:cubicBezTo>
              </a:path>
            </a:pathLst>
          </a:custGeom>
          <a:noFill/>
          <a:ln w="9525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5" name="Forme libre 1134"/>
          <p:cNvSpPr/>
          <p:nvPr/>
        </p:nvSpPr>
        <p:spPr>
          <a:xfrm>
            <a:off x="8924925" y="2857500"/>
            <a:ext cx="180975" cy="3752850"/>
          </a:xfrm>
          <a:custGeom>
            <a:avLst/>
            <a:gdLst>
              <a:gd name="connsiteX0" fmla="*/ 76200 w 180975"/>
              <a:gd name="connsiteY0" fmla="*/ 0 h 3752850"/>
              <a:gd name="connsiteX1" fmla="*/ 95250 w 180975"/>
              <a:gd name="connsiteY1" fmla="*/ 133350 h 3752850"/>
              <a:gd name="connsiteX2" fmla="*/ 85725 w 180975"/>
              <a:gd name="connsiteY2" fmla="*/ 238125 h 3752850"/>
              <a:gd name="connsiteX3" fmla="*/ 66675 w 180975"/>
              <a:gd name="connsiteY3" fmla="*/ 295275 h 3752850"/>
              <a:gd name="connsiteX4" fmla="*/ 57150 w 180975"/>
              <a:gd name="connsiteY4" fmla="*/ 333375 h 3752850"/>
              <a:gd name="connsiteX5" fmla="*/ 76200 w 180975"/>
              <a:gd name="connsiteY5" fmla="*/ 552450 h 3752850"/>
              <a:gd name="connsiteX6" fmla="*/ 95250 w 180975"/>
              <a:gd name="connsiteY6" fmla="*/ 609600 h 3752850"/>
              <a:gd name="connsiteX7" fmla="*/ 85725 w 180975"/>
              <a:gd name="connsiteY7" fmla="*/ 923925 h 3752850"/>
              <a:gd name="connsiteX8" fmla="*/ 76200 w 180975"/>
              <a:gd name="connsiteY8" fmla="*/ 1019175 h 3752850"/>
              <a:gd name="connsiteX9" fmla="*/ 57150 w 180975"/>
              <a:gd name="connsiteY9" fmla="*/ 1076325 h 3752850"/>
              <a:gd name="connsiteX10" fmla="*/ 47625 w 180975"/>
              <a:gd name="connsiteY10" fmla="*/ 1238250 h 3752850"/>
              <a:gd name="connsiteX11" fmla="*/ 28575 w 180975"/>
              <a:gd name="connsiteY11" fmla="*/ 1466850 h 3752850"/>
              <a:gd name="connsiteX12" fmla="*/ 28575 w 180975"/>
              <a:gd name="connsiteY12" fmla="*/ 1933575 h 3752850"/>
              <a:gd name="connsiteX13" fmla="*/ 38100 w 180975"/>
              <a:gd name="connsiteY13" fmla="*/ 2133600 h 3752850"/>
              <a:gd name="connsiteX14" fmla="*/ 47625 w 180975"/>
              <a:gd name="connsiteY14" fmla="*/ 2162175 h 3752850"/>
              <a:gd name="connsiteX15" fmla="*/ 66675 w 180975"/>
              <a:gd name="connsiteY15" fmla="*/ 2238375 h 3752850"/>
              <a:gd name="connsiteX16" fmla="*/ 76200 w 180975"/>
              <a:gd name="connsiteY16" fmla="*/ 2266950 h 3752850"/>
              <a:gd name="connsiteX17" fmla="*/ 104775 w 180975"/>
              <a:gd name="connsiteY17" fmla="*/ 2295525 h 3752850"/>
              <a:gd name="connsiteX18" fmla="*/ 123825 w 180975"/>
              <a:gd name="connsiteY18" fmla="*/ 2352675 h 3752850"/>
              <a:gd name="connsiteX19" fmla="*/ 133350 w 180975"/>
              <a:gd name="connsiteY19" fmla="*/ 2381250 h 3752850"/>
              <a:gd name="connsiteX20" fmla="*/ 123825 w 180975"/>
              <a:gd name="connsiteY20" fmla="*/ 2419350 h 3752850"/>
              <a:gd name="connsiteX21" fmla="*/ 85725 w 180975"/>
              <a:gd name="connsiteY21" fmla="*/ 2505075 h 3752850"/>
              <a:gd name="connsiteX22" fmla="*/ 85725 w 180975"/>
              <a:gd name="connsiteY22" fmla="*/ 2628900 h 3752850"/>
              <a:gd name="connsiteX23" fmla="*/ 104775 w 180975"/>
              <a:gd name="connsiteY23" fmla="*/ 2686050 h 3752850"/>
              <a:gd name="connsiteX24" fmla="*/ 114300 w 180975"/>
              <a:gd name="connsiteY24" fmla="*/ 2762250 h 3752850"/>
              <a:gd name="connsiteX25" fmla="*/ 123825 w 180975"/>
              <a:gd name="connsiteY25" fmla="*/ 2809875 h 3752850"/>
              <a:gd name="connsiteX26" fmla="*/ 133350 w 180975"/>
              <a:gd name="connsiteY26" fmla="*/ 2895600 h 3752850"/>
              <a:gd name="connsiteX27" fmla="*/ 114300 w 180975"/>
              <a:gd name="connsiteY27" fmla="*/ 2981325 h 3752850"/>
              <a:gd name="connsiteX28" fmla="*/ 95250 w 180975"/>
              <a:gd name="connsiteY28" fmla="*/ 3009900 h 3752850"/>
              <a:gd name="connsiteX29" fmla="*/ 85725 w 180975"/>
              <a:gd name="connsiteY29" fmla="*/ 3057525 h 3752850"/>
              <a:gd name="connsiteX30" fmla="*/ 76200 w 180975"/>
              <a:gd name="connsiteY30" fmla="*/ 3086100 h 3752850"/>
              <a:gd name="connsiteX31" fmla="*/ 66675 w 180975"/>
              <a:gd name="connsiteY31" fmla="*/ 3248025 h 3752850"/>
              <a:gd name="connsiteX32" fmla="*/ 28575 w 180975"/>
              <a:gd name="connsiteY32" fmla="*/ 3324225 h 3752850"/>
              <a:gd name="connsiteX33" fmla="*/ 19050 w 180975"/>
              <a:gd name="connsiteY33" fmla="*/ 3429000 h 3752850"/>
              <a:gd name="connsiteX34" fmla="*/ 0 w 180975"/>
              <a:gd name="connsiteY34" fmla="*/ 3495675 h 3752850"/>
              <a:gd name="connsiteX35" fmla="*/ 9525 w 180975"/>
              <a:gd name="connsiteY35" fmla="*/ 3581400 h 3752850"/>
              <a:gd name="connsiteX36" fmla="*/ 28575 w 180975"/>
              <a:gd name="connsiteY36" fmla="*/ 3657600 h 3752850"/>
              <a:gd name="connsiteX37" fmla="*/ 47625 w 180975"/>
              <a:gd name="connsiteY37" fmla="*/ 3752850 h 3752850"/>
              <a:gd name="connsiteX38" fmla="*/ 142875 w 180975"/>
              <a:gd name="connsiteY38" fmla="*/ 3743325 h 3752850"/>
              <a:gd name="connsiteX39" fmla="*/ 180975 w 180975"/>
              <a:gd name="connsiteY39" fmla="*/ 3733800 h 3752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80975" h="3752850">
                <a:moveTo>
                  <a:pt x="76200" y="0"/>
                </a:moveTo>
                <a:cubicBezTo>
                  <a:pt x="84993" y="43967"/>
                  <a:pt x="95250" y="88099"/>
                  <a:pt x="95250" y="133350"/>
                </a:cubicBezTo>
                <a:cubicBezTo>
                  <a:pt x="95250" y="168419"/>
                  <a:pt x="91819" y="203590"/>
                  <a:pt x="85725" y="238125"/>
                </a:cubicBezTo>
                <a:cubicBezTo>
                  <a:pt x="82235" y="257900"/>
                  <a:pt x="71545" y="275794"/>
                  <a:pt x="66675" y="295275"/>
                </a:cubicBezTo>
                <a:lnTo>
                  <a:pt x="57150" y="333375"/>
                </a:lnTo>
                <a:cubicBezTo>
                  <a:pt x="60749" y="398148"/>
                  <a:pt x="57380" y="483443"/>
                  <a:pt x="76200" y="552450"/>
                </a:cubicBezTo>
                <a:cubicBezTo>
                  <a:pt x="81484" y="571823"/>
                  <a:pt x="88900" y="590550"/>
                  <a:pt x="95250" y="609600"/>
                </a:cubicBezTo>
                <a:cubicBezTo>
                  <a:pt x="92075" y="714375"/>
                  <a:pt x="90595" y="819215"/>
                  <a:pt x="85725" y="923925"/>
                </a:cubicBezTo>
                <a:cubicBezTo>
                  <a:pt x="84242" y="955799"/>
                  <a:pt x="82080" y="987813"/>
                  <a:pt x="76200" y="1019175"/>
                </a:cubicBezTo>
                <a:cubicBezTo>
                  <a:pt x="72499" y="1038912"/>
                  <a:pt x="57150" y="1076325"/>
                  <a:pt x="57150" y="1076325"/>
                </a:cubicBezTo>
                <a:cubicBezTo>
                  <a:pt x="53975" y="1130300"/>
                  <a:pt x="50543" y="1184261"/>
                  <a:pt x="47625" y="1238250"/>
                </a:cubicBezTo>
                <a:cubicBezTo>
                  <a:pt x="36393" y="1446036"/>
                  <a:pt x="53737" y="1366202"/>
                  <a:pt x="28575" y="1466850"/>
                </a:cubicBezTo>
                <a:cubicBezTo>
                  <a:pt x="16424" y="1770628"/>
                  <a:pt x="15338" y="1635736"/>
                  <a:pt x="28575" y="1933575"/>
                </a:cubicBezTo>
                <a:cubicBezTo>
                  <a:pt x="31539" y="2000260"/>
                  <a:pt x="32557" y="2067080"/>
                  <a:pt x="38100" y="2133600"/>
                </a:cubicBezTo>
                <a:cubicBezTo>
                  <a:pt x="38934" y="2143606"/>
                  <a:pt x="44983" y="2152489"/>
                  <a:pt x="47625" y="2162175"/>
                </a:cubicBezTo>
                <a:cubicBezTo>
                  <a:pt x="54514" y="2187434"/>
                  <a:pt x="58396" y="2213537"/>
                  <a:pt x="66675" y="2238375"/>
                </a:cubicBezTo>
                <a:cubicBezTo>
                  <a:pt x="69850" y="2247900"/>
                  <a:pt x="70631" y="2258596"/>
                  <a:pt x="76200" y="2266950"/>
                </a:cubicBezTo>
                <a:cubicBezTo>
                  <a:pt x="83672" y="2278158"/>
                  <a:pt x="95250" y="2286000"/>
                  <a:pt x="104775" y="2295525"/>
                </a:cubicBezTo>
                <a:lnTo>
                  <a:pt x="123825" y="2352675"/>
                </a:lnTo>
                <a:lnTo>
                  <a:pt x="133350" y="2381250"/>
                </a:lnTo>
                <a:cubicBezTo>
                  <a:pt x="130175" y="2393950"/>
                  <a:pt x="127965" y="2406931"/>
                  <a:pt x="123825" y="2419350"/>
                </a:cubicBezTo>
                <a:cubicBezTo>
                  <a:pt x="111663" y="2455835"/>
                  <a:pt x="102322" y="2471882"/>
                  <a:pt x="85725" y="2505075"/>
                </a:cubicBezTo>
                <a:cubicBezTo>
                  <a:pt x="76820" y="2576313"/>
                  <a:pt x="69518" y="2569473"/>
                  <a:pt x="85725" y="2628900"/>
                </a:cubicBezTo>
                <a:cubicBezTo>
                  <a:pt x="91009" y="2648273"/>
                  <a:pt x="104775" y="2686050"/>
                  <a:pt x="104775" y="2686050"/>
                </a:cubicBezTo>
                <a:cubicBezTo>
                  <a:pt x="107950" y="2711450"/>
                  <a:pt x="110408" y="2736950"/>
                  <a:pt x="114300" y="2762250"/>
                </a:cubicBezTo>
                <a:cubicBezTo>
                  <a:pt x="116762" y="2778251"/>
                  <a:pt x="121535" y="2793848"/>
                  <a:pt x="123825" y="2809875"/>
                </a:cubicBezTo>
                <a:cubicBezTo>
                  <a:pt x="127891" y="2838337"/>
                  <a:pt x="130175" y="2867025"/>
                  <a:pt x="133350" y="2895600"/>
                </a:cubicBezTo>
                <a:cubicBezTo>
                  <a:pt x="129692" y="2917550"/>
                  <a:pt x="126024" y="2957877"/>
                  <a:pt x="114300" y="2981325"/>
                </a:cubicBezTo>
                <a:cubicBezTo>
                  <a:pt x="109180" y="2991564"/>
                  <a:pt x="101600" y="3000375"/>
                  <a:pt x="95250" y="3009900"/>
                </a:cubicBezTo>
                <a:cubicBezTo>
                  <a:pt x="92075" y="3025775"/>
                  <a:pt x="89652" y="3041819"/>
                  <a:pt x="85725" y="3057525"/>
                </a:cubicBezTo>
                <a:cubicBezTo>
                  <a:pt x="83290" y="3067265"/>
                  <a:pt x="77199" y="3076110"/>
                  <a:pt x="76200" y="3086100"/>
                </a:cubicBezTo>
                <a:cubicBezTo>
                  <a:pt x="70820" y="3139900"/>
                  <a:pt x="77279" y="3195007"/>
                  <a:pt x="66675" y="3248025"/>
                </a:cubicBezTo>
                <a:cubicBezTo>
                  <a:pt x="61106" y="3275872"/>
                  <a:pt x="28575" y="3324225"/>
                  <a:pt x="28575" y="3324225"/>
                </a:cubicBezTo>
                <a:cubicBezTo>
                  <a:pt x="25400" y="3359150"/>
                  <a:pt x="23685" y="3394239"/>
                  <a:pt x="19050" y="3429000"/>
                </a:cubicBezTo>
                <a:cubicBezTo>
                  <a:pt x="16392" y="3448934"/>
                  <a:pt x="6530" y="3476085"/>
                  <a:pt x="0" y="3495675"/>
                </a:cubicBezTo>
                <a:cubicBezTo>
                  <a:pt x="3175" y="3524250"/>
                  <a:pt x="5459" y="3552938"/>
                  <a:pt x="9525" y="3581400"/>
                </a:cubicBezTo>
                <a:cubicBezTo>
                  <a:pt x="24205" y="3684162"/>
                  <a:pt x="11954" y="3585578"/>
                  <a:pt x="28575" y="3657600"/>
                </a:cubicBezTo>
                <a:cubicBezTo>
                  <a:pt x="35856" y="3689150"/>
                  <a:pt x="41275" y="3721100"/>
                  <a:pt x="47625" y="3752850"/>
                </a:cubicBezTo>
                <a:cubicBezTo>
                  <a:pt x="79375" y="3749675"/>
                  <a:pt x="111338" y="3748177"/>
                  <a:pt x="142875" y="3743325"/>
                </a:cubicBezTo>
                <a:cubicBezTo>
                  <a:pt x="211314" y="3732796"/>
                  <a:pt x="149756" y="3733800"/>
                  <a:pt x="180975" y="3733800"/>
                </a:cubicBezTo>
              </a:path>
            </a:pathLst>
          </a:custGeom>
          <a:noFill/>
          <a:ln w="9525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6" name="Forme libre 1135"/>
          <p:cNvSpPr/>
          <p:nvPr/>
        </p:nvSpPr>
        <p:spPr>
          <a:xfrm>
            <a:off x="8162925" y="3714750"/>
            <a:ext cx="885825" cy="3124200"/>
          </a:xfrm>
          <a:custGeom>
            <a:avLst/>
            <a:gdLst>
              <a:gd name="connsiteX0" fmla="*/ 885825 w 885825"/>
              <a:gd name="connsiteY0" fmla="*/ 0 h 3124200"/>
              <a:gd name="connsiteX1" fmla="*/ 857250 w 885825"/>
              <a:gd name="connsiteY1" fmla="*/ 190500 h 3124200"/>
              <a:gd name="connsiteX2" fmla="*/ 828675 w 885825"/>
              <a:gd name="connsiteY2" fmla="*/ 219075 h 3124200"/>
              <a:gd name="connsiteX3" fmla="*/ 819150 w 885825"/>
              <a:gd name="connsiteY3" fmla="*/ 419100 h 3124200"/>
              <a:gd name="connsiteX4" fmla="*/ 809625 w 885825"/>
              <a:gd name="connsiteY4" fmla="*/ 447675 h 3124200"/>
              <a:gd name="connsiteX5" fmla="*/ 800100 w 885825"/>
              <a:gd name="connsiteY5" fmla="*/ 495300 h 3124200"/>
              <a:gd name="connsiteX6" fmla="*/ 800100 w 885825"/>
              <a:gd name="connsiteY6" fmla="*/ 952500 h 3124200"/>
              <a:gd name="connsiteX7" fmla="*/ 809625 w 885825"/>
              <a:gd name="connsiteY7" fmla="*/ 1000125 h 3124200"/>
              <a:gd name="connsiteX8" fmla="*/ 828675 w 885825"/>
              <a:gd name="connsiteY8" fmla="*/ 1038225 h 3124200"/>
              <a:gd name="connsiteX9" fmla="*/ 838200 w 885825"/>
              <a:gd name="connsiteY9" fmla="*/ 1066800 h 3124200"/>
              <a:gd name="connsiteX10" fmla="*/ 857250 w 885825"/>
              <a:gd name="connsiteY10" fmla="*/ 1114425 h 3124200"/>
              <a:gd name="connsiteX11" fmla="*/ 847725 w 885825"/>
              <a:gd name="connsiteY11" fmla="*/ 1714500 h 3124200"/>
              <a:gd name="connsiteX12" fmla="*/ 828675 w 885825"/>
              <a:gd name="connsiteY12" fmla="*/ 1762125 h 3124200"/>
              <a:gd name="connsiteX13" fmla="*/ 819150 w 885825"/>
              <a:gd name="connsiteY13" fmla="*/ 1790700 h 3124200"/>
              <a:gd name="connsiteX14" fmla="*/ 800100 w 885825"/>
              <a:gd name="connsiteY14" fmla="*/ 2190750 h 3124200"/>
              <a:gd name="connsiteX15" fmla="*/ 781050 w 885825"/>
              <a:gd name="connsiteY15" fmla="*/ 2247900 h 3124200"/>
              <a:gd name="connsiteX16" fmla="*/ 762000 w 885825"/>
              <a:gd name="connsiteY16" fmla="*/ 2552700 h 3124200"/>
              <a:gd name="connsiteX17" fmla="*/ 742950 w 885825"/>
              <a:gd name="connsiteY17" fmla="*/ 2619375 h 3124200"/>
              <a:gd name="connsiteX18" fmla="*/ 704850 w 885825"/>
              <a:gd name="connsiteY18" fmla="*/ 2676525 h 3124200"/>
              <a:gd name="connsiteX19" fmla="*/ 742950 w 885825"/>
              <a:gd name="connsiteY19" fmla="*/ 2705100 h 3124200"/>
              <a:gd name="connsiteX20" fmla="*/ 771525 w 885825"/>
              <a:gd name="connsiteY20" fmla="*/ 2724150 h 3124200"/>
              <a:gd name="connsiteX21" fmla="*/ 790575 w 885825"/>
              <a:gd name="connsiteY21" fmla="*/ 2809875 h 3124200"/>
              <a:gd name="connsiteX22" fmla="*/ 762000 w 885825"/>
              <a:gd name="connsiteY22" fmla="*/ 2924175 h 3124200"/>
              <a:gd name="connsiteX23" fmla="*/ 733425 w 885825"/>
              <a:gd name="connsiteY23" fmla="*/ 2943225 h 3124200"/>
              <a:gd name="connsiteX24" fmla="*/ 704850 w 885825"/>
              <a:gd name="connsiteY24" fmla="*/ 2971800 h 3124200"/>
              <a:gd name="connsiteX25" fmla="*/ 619125 w 885825"/>
              <a:gd name="connsiteY25" fmla="*/ 2981325 h 3124200"/>
              <a:gd name="connsiteX26" fmla="*/ 533400 w 885825"/>
              <a:gd name="connsiteY26" fmla="*/ 2971800 h 3124200"/>
              <a:gd name="connsiteX27" fmla="*/ 447675 w 885825"/>
              <a:gd name="connsiteY27" fmla="*/ 2914650 h 3124200"/>
              <a:gd name="connsiteX28" fmla="*/ 419100 w 885825"/>
              <a:gd name="connsiteY28" fmla="*/ 2895600 h 3124200"/>
              <a:gd name="connsiteX29" fmla="*/ 352425 w 885825"/>
              <a:gd name="connsiteY29" fmla="*/ 2876550 h 3124200"/>
              <a:gd name="connsiteX30" fmla="*/ 323850 w 885825"/>
              <a:gd name="connsiteY30" fmla="*/ 2867025 h 3124200"/>
              <a:gd name="connsiteX31" fmla="*/ 266700 w 885825"/>
              <a:gd name="connsiteY31" fmla="*/ 2895600 h 3124200"/>
              <a:gd name="connsiteX32" fmla="*/ 238125 w 885825"/>
              <a:gd name="connsiteY32" fmla="*/ 2962275 h 3124200"/>
              <a:gd name="connsiteX33" fmla="*/ 180975 w 885825"/>
              <a:gd name="connsiteY33" fmla="*/ 3000375 h 3124200"/>
              <a:gd name="connsiteX34" fmla="*/ 152400 w 885825"/>
              <a:gd name="connsiteY34" fmla="*/ 3019425 h 3124200"/>
              <a:gd name="connsiteX35" fmla="*/ 114300 w 885825"/>
              <a:gd name="connsiteY35" fmla="*/ 3048000 h 3124200"/>
              <a:gd name="connsiteX36" fmla="*/ 85725 w 885825"/>
              <a:gd name="connsiteY36" fmla="*/ 3057525 h 3124200"/>
              <a:gd name="connsiteX37" fmla="*/ 76200 w 885825"/>
              <a:gd name="connsiteY37" fmla="*/ 3086100 h 3124200"/>
              <a:gd name="connsiteX38" fmla="*/ 19050 w 885825"/>
              <a:gd name="connsiteY38" fmla="*/ 3105150 h 3124200"/>
              <a:gd name="connsiteX39" fmla="*/ 0 w 885825"/>
              <a:gd name="connsiteY39" fmla="*/ 3124200 h 312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885825" h="3124200">
                <a:moveTo>
                  <a:pt x="885825" y="0"/>
                </a:moveTo>
                <a:cubicBezTo>
                  <a:pt x="881957" y="50283"/>
                  <a:pt x="883524" y="137952"/>
                  <a:pt x="857250" y="190500"/>
                </a:cubicBezTo>
                <a:cubicBezTo>
                  <a:pt x="851226" y="202548"/>
                  <a:pt x="838200" y="209550"/>
                  <a:pt x="828675" y="219075"/>
                </a:cubicBezTo>
                <a:cubicBezTo>
                  <a:pt x="825500" y="285750"/>
                  <a:pt x="824693" y="352580"/>
                  <a:pt x="819150" y="419100"/>
                </a:cubicBezTo>
                <a:cubicBezTo>
                  <a:pt x="818316" y="429106"/>
                  <a:pt x="812060" y="437935"/>
                  <a:pt x="809625" y="447675"/>
                </a:cubicBezTo>
                <a:cubicBezTo>
                  <a:pt x="805698" y="463381"/>
                  <a:pt x="803275" y="479425"/>
                  <a:pt x="800100" y="495300"/>
                </a:cubicBezTo>
                <a:cubicBezTo>
                  <a:pt x="787090" y="716466"/>
                  <a:pt x="784646" y="674336"/>
                  <a:pt x="800100" y="952500"/>
                </a:cubicBezTo>
                <a:cubicBezTo>
                  <a:pt x="800998" y="968664"/>
                  <a:pt x="804505" y="984766"/>
                  <a:pt x="809625" y="1000125"/>
                </a:cubicBezTo>
                <a:cubicBezTo>
                  <a:pt x="814115" y="1013595"/>
                  <a:pt x="823082" y="1025174"/>
                  <a:pt x="828675" y="1038225"/>
                </a:cubicBezTo>
                <a:cubicBezTo>
                  <a:pt x="832630" y="1047453"/>
                  <a:pt x="834675" y="1057399"/>
                  <a:pt x="838200" y="1066800"/>
                </a:cubicBezTo>
                <a:cubicBezTo>
                  <a:pt x="844203" y="1082809"/>
                  <a:pt x="850900" y="1098550"/>
                  <a:pt x="857250" y="1114425"/>
                </a:cubicBezTo>
                <a:cubicBezTo>
                  <a:pt x="854075" y="1314450"/>
                  <a:pt x="856542" y="1514644"/>
                  <a:pt x="847725" y="1714500"/>
                </a:cubicBezTo>
                <a:cubicBezTo>
                  <a:pt x="846971" y="1731581"/>
                  <a:pt x="834678" y="1746116"/>
                  <a:pt x="828675" y="1762125"/>
                </a:cubicBezTo>
                <a:cubicBezTo>
                  <a:pt x="825150" y="1771526"/>
                  <a:pt x="822325" y="1781175"/>
                  <a:pt x="819150" y="1790700"/>
                </a:cubicBezTo>
                <a:cubicBezTo>
                  <a:pt x="812800" y="1924050"/>
                  <a:pt x="811187" y="2057710"/>
                  <a:pt x="800100" y="2190750"/>
                </a:cubicBezTo>
                <a:cubicBezTo>
                  <a:pt x="798432" y="2210761"/>
                  <a:pt x="781050" y="2247900"/>
                  <a:pt x="781050" y="2247900"/>
                </a:cubicBezTo>
                <a:cubicBezTo>
                  <a:pt x="777300" y="2330403"/>
                  <a:pt x="775186" y="2460398"/>
                  <a:pt x="762000" y="2552700"/>
                </a:cubicBezTo>
                <a:cubicBezTo>
                  <a:pt x="761051" y="2559340"/>
                  <a:pt x="748169" y="2609980"/>
                  <a:pt x="742950" y="2619375"/>
                </a:cubicBezTo>
                <a:cubicBezTo>
                  <a:pt x="731831" y="2639389"/>
                  <a:pt x="704850" y="2676525"/>
                  <a:pt x="704850" y="2676525"/>
                </a:cubicBezTo>
                <a:cubicBezTo>
                  <a:pt x="717550" y="2686050"/>
                  <a:pt x="730032" y="2695873"/>
                  <a:pt x="742950" y="2705100"/>
                </a:cubicBezTo>
                <a:cubicBezTo>
                  <a:pt x="752265" y="2711754"/>
                  <a:pt x="765175" y="2714625"/>
                  <a:pt x="771525" y="2724150"/>
                </a:cubicBezTo>
                <a:cubicBezTo>
                  <a:pt x="775368" y="2729915"/>
                  <a:pt x="790365" y="2808825"/>
                  <a:pt x="790575" y="2809875"/>
                </a:cubicBezTo>
                <a:cubicBezTo>
                  <a:pt x="785279" y="2857535"/>
                  <a:pt x="794811" y="2891364"/>
                  <a:pt x="762000" y="2924175"/>
                </a:cubicBezTo>
                <a:cubicBezTo>
                  <a:pt x="753905" y="2932270"/>
                  <a:pt x="742219" y="2935896"/>
                  <a:pt x="733425" y="2943225"/>
                </a:cubicBezTo>
                <a:cubicBezTo>
                  <a:pt x="723077" y="2951849"/>
                  <a:pt x="717629" y="2967540"/>
                  <a:pt x="704850" y="2971800"/>
                </a:cubicBezTo>
                <a:cubicBezTo>
                  <a:pt x="677575" y="2980892"/>
                  <a:pt x="647700" y="2978150"/>
                  <a:pt x="619125" y="2981325"/>
                </a:cubicBezTo>
                <a:cubicBezTo>
                  <a:pt x="590550" y="2978150"/>
                  <a:pt x="560675" y="2980892"/>
                  <a:pt x="533400" y="2971800"/>
                </a:cubicBezTo>
                <a:lnTo>
                  <a:pt x="447675" y="2914650"/>
                </a:lnTo>
                <a:cubicBezTo>
                  <a:pt x="438150" y="2908300"/>
                  <a:pt x="429960" y="2899220"/>
                  <a:pt x="419100" y="2895600"/>
                </a:cubicBezTo>
                <a:cubicBezTo>
                  <a:pt x="350587" y="2872762"/>
                  <a:pt x="436146" y="2900470"/>
                  <a:pt x="352425" y="2876550"/>
                </a:cubicBezTo>
                <a:cubicBezTo>
                  <a:pt x="342771" y="2873792"/>
                  <a:pt x="333375" y="2870200"/>
                  <a:pt x="323850" y="2867025"/>
                </a:cubicBezTo>
                <a:cubicBezTo>
                  <a:pt x="305026" y="2873300"/>
                  <a:pt x="280129" y="2878814"/>
                  <a:pt x="266700" y="2895600"/>
                </a:cubicBezTo>
                <a:cubicBezTo>
                  <a:pt x="221161" y="2952524"/>
                  <a:pt x="306247" y="2894153"/>
                  <a:pt x="238125" y="2962275"/>
                </a:cubicBezTo>
                <a:cubicBezTo>
                  <a:pt x="221936" y="2978464"/>
                  <a:pt x="200025" y="2987675"/>
                  <a:pt x="180975" y="3000375"/>
                </a:cubicBezTo>
                <a:cubicBezTo>
                  <a:pt x="171450" y="3006725"/>
                  <a:pt x="161558" y="3012556"/>
                  <a:pt x="152400" y="3019425"/>
                </a:cubicBezTo>
                <a:cubicBezTo>
                  <a:pt x="139700" y="3028950"/>
                  <a:pt x="128083" y="3040124"/>
                  <a:pt x="114300" y="3048000"/>
                </a:cubicBezTo>
                <a:cubicBezTo>
                  <a:pt x="105583" y="3052981"/>
                  <a:pt x="95250" y="3054350"/>
                  <a:pt x="85725" y="3057525"/>
                </a:cubicBezTo>
                <a:cubicBezTo>
                  <a:pt x="82550" y="3067050"/>
                  <a:pt x="84370" y="3080264"/>
                  <a:pt x="76200" y="3086100"/>
                </a:cubicBezTo>
                <a:cubicBezTo>
                  <a:pt x="59860" y="3097772"/>
                  <a:pt x="33249" y="3090951"/>
                  <a:pt x="19050" y="3105150"/>
                </a:cubicBezTo>
                <a:lnTo>
                  <a:pt x="0" y="3124200"/>
                </a:lnTo>
              </a:path>
            </a:pathLst>
          </a:custGeom>
          <a:noFill/>
          <a:ln w="6350"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50" name="Connecteur droit 1149"/>
          <p:cNvCxnSpPr>
            <a:endCxn id="158" idx="0"/>
          </p:cNvCxnSpPr>
          <p:nvPr/>
        </p:nvCxnSpPr>
        <p:spPr>
          <a:xfrm flipH="1">
            <a:off x="7503879" y="3356992"/>
            <a:ext cx="122276" cy="404791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2" name="Connecteur droit 1151"/>
          <p:cNvCxnSpPr>
            <a:endCxn id="158" idx="3"/>
          </p:cNvCxnSpPr>
          <p:nvPr/>
        </p:nvCxnSpPr>
        <p:spPr>
          <a:xfrm flipH="1" flipV="1">
            <a:off x="7997628" y="3976564"/>
            <a:ext cx="265274" cy="160908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4" name="Connecteur droit 1153"/>
          <p:cNvCxnSpPr>
            <a:stCxn id="158" idx="2"/>
          </p:cNvCxnSpPr>
          <p:nvPr/>
        </p:nvCxnSpPr>
        <p:spPr>
          <a:xfrm>
            <a:off x="7503879" y="4191345"/>
            <a:ext cx="168268" cy="441043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Rectangle à coins arrondis 148"/>
          <p:cNvSpPr/>
          <p:nvPr/>
        </p:nvSpPr>
        <p:spPr>
          <a:xfrm>
            <a:off x="6732240" y="5951766"/>
            <a:ext cx="893915" cy="429562"/>
          </a:xfrm>
          <a:prstGeom prst="roundRect">
            <a:avLst/>
          </a:prstGeom>
          <a:noFill/>
          <a:ln>
            <a:solidFill>
              <a:srgbClr val="FCF0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2" name="Forme libre 11"/>
          <p:cNvSpPr/>
          <p:nvPr/>
        </p:nvSpPr>
        <p:spPr>
          <a:xfrm>
            <a:off x="8370889" y="6237312"/>
            <a:ext cx="566282" cy="329557"/>
          </a:xfrm>
          <a:custGeom>
            <a:avLst/>
            <a:gdLst>
              <a:gd name="connsiteX0" fmla="*/ 65540 w 566282"/>
              <a:gd name="connsiteY0" fmla="*/ 229502 h 329557"/>
              <a:gd name="connsiteX1" fmla="*/ 11111 w 566282"/>
              <a:gd name="connsiteY1" fmla="*/ 218616 h 329557"/>
              <a:gd name="connsiteX2" fmla="*/ 225 w 566282"/>
              <a:gd name="connsiteY2" fmla="*/ 185959 h 329557"/>
              <a:gd name="connsiteX3" fmla="*/ 21997 w 566282"/>
              <a:gd name="connsiteY3" fmla="*/ 98873 h 329557"/>
              <a:gd name="connsiteX4" fmla="*/ 32882 w 566282"/>
              <a:gd name="connsiteY4" fmla="*/ 55330 h 329557"/>
              <a:gd name="connsiteX5" fmla="*/ 109082 w 566282"/>
              <a:gd name="connsiteY5" fmla="*/ 33559 h 329557"/>
              <a:gd name="connsiteX6" fmla="*/ 141740 w 566282"/>
              <a:gd name="connsiteY6" fmla="*/ 11787 h 329557"/>
              <a:gd name="connsiteX7" fmla="*/ 261482 w 566282"/>
              <a:gd name="connsiteY7" fmla="*/ 11787 h 329557"/>
              <a:gd name="connsiteX8" fmla="*/ 348568 w 566282"/>
              <a:gd name="connsiteY8" fmla="*/ 22673 h 329557"/>
              <a:gd name="connsiteX9" fmla="*/ 392111 w 566282"/>
              <a:gd name="connsiteY9" fmla="*/ 33559 h 329557"/>
              <a:gd name="connsiteX10" fmla="*/ 533625 w 566282"/>
              <a:gd name="connsiteY10" fmla="*/ 44445 h 329557"/>
              <a:gd name="connsiteX11" fmla="*/ 544511 w 566282"/>
              <a:gd name="connsiteY11" fmla="*/ 77102 h 329557"/>
              <a:gd name="connsiteX12" fmla="*/ 566282 w 566282"/>
              <a:gd name="connsiteY12" fmla="*/ 153302 h 329557"/>
              <a:gd name="connsiteX13" fmla="*/ 555397 w 566282"/>
              <a:gd name="connsiteY13" fmla="*/ 240387 h 329557"/>
              <a:gd name="connsiteX14" fmla="*/ 544511 w 566282"/>
              <a:gd name="connsiteY14" fmla="*/ 273045 h 329557"/>
              <a:gd name="connsiteX15" fmla="*/ 435654 w 566282"/>
              <a:gd name="connsiteY15" fmla="*/ 305702 h 329557"/>
              <a:gd name="connsiteX16" fmla="*/ 402997 w 566282"/>
              <a:gd name="connsiteY16" fmla="*/ 327473 h 329557"/>
              <a:gd name="connsiteX17" fmla="*/ 294140 w 566282"/>
              <a:gd name="connsiteY17" fmla="*/ 316587 h 329557"/>
              <a:gd name="connsiteX18" fmla="*/ 250597 w 566282"/>
              <a:gd name="connsiteY18" fmla="*/ 251273 h 329557"/>
              <a:gd name="connsiteX19" fmla="*/ 228825 w 566282"/>
              <a:gd name="connsiteY19" fmla="*/ 229502 h 329557"/>
              <a:gd name="connsiteX20" fmla="*/ 65540 w 566282"/>
              <a:gd name="connsiteY20" fmla="*/ 229502 h 329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66282" h="329557">
                <a:moveTo>
                  <a:pt x="65540" y="229502"/>
                </a:moveTo>
                <a:cubicBezTo>
                  <a:pt x="29254" y="227688"/>
                  <a:pt x="26506" y="228879"/>
                  <a:pt x="11111" y="218616"/>
                </a:cubicBezTo>
                <a:cubicBezTo>
                  <a:pt x="1564" y="212251"/>
                  <a:pt x="-814" y="197386"/>
                  <a:pt x="225" y="185959"/>
                </a:cubicBezTo>
                <a:cubicBezTo>
                  <a:pt x="2934" y="156160"/>
                  <a:pt x="14740" y="127902"/>
                  <a:pt x="21997" y="98873"/>
                </a:cubicBezTo>
                <a:cubicBezTo>
                  <a:pt x="25626" y="84359"/>
                  <a:pt x="18689" y="60061"/>
                  <a:pt x="32882" y="55330"/>
                </a:cubicBezTo>
                <a:cubicBezTo>
                  <a:pt x="79733" y="39714"/>
                  <a:pt x="54408" y="47228"/>
                  <a:pt x="109082" y="33559"/>
                </a:cubicBezTo>
                <a:cubicBezTo>
                  <a:pt x="119968" y="26302"/>
                  <a:pt x="129328" y="15924"/>
                  <a:pt x="141740" y="11787"/>
                </a:cubicBezTo>
                <a:cubicBezTo>
                  <a:pt x="205311" y="-9403"/>
                  <a:pt x="202171" y="2662"/>
                  <a:pt x="261482" y="11787"/>
                </a:cubicBezTo>
                <a:cubicBezTo>
                  <a:pt x="290396" y="16235"/>
                  <a:pt x="319711" y="17863"/>
                  <a:pt x="348568" y="22673"/>
                </a:cubicBezTo>
                <a:cubicBezTo>
                  <a:pt x="363325" y="25133"/>
                  <a:pt x="377252" y="31811"/>
                  <a:pt x="392111" y="33559"/>
                </a:cubicBezTo>
                <a:cubicBezTo>
                  <a:pt x="439098" y="39087"/>
                  <a:pt x="486454" y="40816"/>
                  <a:pt x="533625" y="44445"/>
                </a:cubicBezTo>
                <a:cubicBezTo>
                  <a:pt x="537254" y="55331"/>
                  <a:pt x="541359" y="66069"/>
                  <a:pt x="544511" y="77102"/>
                </a:cubicBezTo>
                <a:cubicBezTo>
                  <a:pt x="571857" y="172809"/>
                  <a:pt x="540177" y="74982"/>
                  <a:pt x="566282" y="153302"/>
                </a:cubicBezTo>
                <a:cubicBezTo>
                  <a:pt x="562654" y="182330"/>
                  <a:pt x="560630" y="211605"/>
                  <a:pt x="555397" y="240387"/>
                </a:cubicBezTo>
                <a:cubicBezTo>
                  <a:pt x="553344" y="251677"/>
                  <a:pt x="553848" y="266375"/>
                  <a:pt x="544511" y="273045"/>
                </a:cubicBezTo>
                <a:cubicBezTo>
                  <a:pt x="530242" y="283237"/>
                  <a:pt x="458930" y="299883"/>
                  <a:pt x="435654" y="305702"/>
                </a:cubicBezTo>
                <a:cubicBezTo>
                  <a:pt x="424768" y="312959"/>
                  <a:pt x="416041" y="326470"/>
                  <a:pt x="402997" y="327473"/>
                </a:cubicBezTo>
                <a:cubicBezTo>
                  <a:pt x="366638" y="330270"/>
                  <a:pt x="326757" y="332895"/>
                  <a:pt x="294140" y="316587"/>
                </a:cubicBezTo>
                <a:cubicBezTo>
                  <a:pt x="270736" y="304885"/>
                  <a:pt x="269100" y="269775"/>
                  <a:pt x="250597" y="251273"/>
                </a:cubicBezTo>
                <a:lnTo>
                  <a:pt x="228825" y="229502"/>
                </a:lnTo>
                <a:cubicBezTo>
                  <a:pt x="80117" y="241894"/>
                  <a:pt x="101826" y="231316"/>
                  <a:pt x="65540" y="229502"/>
                </a:cubicBezTo>
                <a:close/>
              </a:path>
            </a:pathLst>
          </a:cu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orme libre 15"/>
          <p:cNvSpPr/>
          <p:nvPr/>
        </p:nvSpPr>
        <p:spPr>
          <a:xfrm>
            <a:off x="5037757" y="6531429"/>
            <a:ext cx="394214" cy="261257"/>
          </a:xfrm>
          <a:custGeom>
            <a:avLst/>
            <a:gdLst>
              <a:gd name="connsiteX0" fmla="*/ 45872 w 394214"/>
              <a:gd name="connsiteY0" fmla="*/ 185057 h 261257"/>
              <a:gd name="connsiteX1" fmla="*/ 13214 w 394214"/>
              <a:gd name="connsiteY1" fmla="*/ 130628 h 261257"/>
              <a:gd name="connsiteX2" fmla="*/ 13214 w 394214"/>
              <a:gd name="connsiteY2" fmla="*/ 10885 h 261257"/>
              <a:gd name="connsiteX3" fmla="*/ 45872 w 394214"/>
              <a:gd name="connsiteY3" fmla="*/ 0 h 261257"/>
              <a:gd name="connsiteX4" fmla="*/ 241814 w 394214"/>
              <a:gd name="connsiteY4" fmla="*/ 10885 h 261257"/>
              <a:gd name="connsiteX5" fmla="*/ 307129 w 394214"/>
              <a:gd name="connsiteY5" fmla="*/ 43542 h 261257"/>
              <a:gd name="connsiteX6" fmla="*/ 394214 w 394214"/>
              <a:gd name="connsiteY6" fmla="*/ 54428 h 261257"/>
              <a:gd name="connsiteX7" fmla="*/ 383329 w 394214"/>
              <a:gd name="connsiteY7" fmla="*/ 97971 h 261257"/>
              <a:gd name="connsiteX8" fmla="*/ 307129 w 394214"/>
              <a:gd name="connsiteY8" fmla="*/ 130628 h 261257"/>
              <a:gd name="connsiteX9" fmla="*/ 230929 w 394214"/>
              <a:gd name="connsiteY9" fmla="*/ 163285 h 261257"/>
              <a:gd name="connsiteX10" fmla="*/ 209157 w 394214"/>
              <a:gd name="connsiteY10" fmla="*/ 185057 h 261257"/>
              <a:gd name="connsiteX11" fmla="*/ 154729 w 394214"/>
              <a:gd name="connsiteY11" fmla="*/ 239485 h 261257"/>
              <a:gd name="connsiteX12" fmla="*/ 89414 w 394214"/>
              <a:gd name="connsiteY12" fmla="*/ 261257 h 261257"/>
              <a:gd name="connsiteX13" fmla="*/ 45872 w 394214"/>
              <a:gd name="connsiteY13" fmla="*/ 206828 h 261257"/>
              <a:gd name="connsiteX14" fmla="*/ 45872 w 394214"/>
              <a:gd name="connsiteY14" fmla="*/ 185057 h 26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4214" h="261257">
                <a:moveTo>
                  <a:pt x="45872" y="185057"/>
                </a:moveTo>
                <a:cubicBezTo>
                  <a:pt x="40429" y="172357"/>
                  <a:pt x="22676" y="149553"/>
                  <a:pt x="13214" y="130628"/>
                </a:cubicBezTo>
                <a:cubicBezTo>
                  <a:pt x="-5128" y="93944"/>
                  <a:pt x="-3667" y="48866"/>
                  <a:pt x="13214" y="10885"/>
                </a:cubicBezTo>
                <a:cubicBezTo>
                  <a:pt x="17874" y="399"/>
                  <a:pt x="34986" y="3628"/>
                  <a:pt x="45872" y="0"/>
                </a:cubicBezTo>
                <a:cubicBezTo>
                  <a:pt x="111186" y="3628"/>
                  <a:pt x="176694" y="4683"/>
                  <a:pt x="241814" y="10885"/>
                </a:cubicBezTo>
                <a:cubicBezTo>
                  <a:pt x="308582" y="17244"/>
                  <a:pt x="240186" y="25285"/>
                  <a:pt x="307129" y="43542"/>
                </a:cubicBezTo>
                <a:cubicBezTo>
                  <a:pt x="335352" y="51239"/>
                  <a:pt x="365186" y="50799"/>
                  <a:pt x="394214" y="54428"/>
                </a:cubicBezTo>
                <a:cubicBezTo>
                  <a:pt x="390586" y="68942"/>
                  <a:pt x="390020" y="84590"/>
                  <a:pt x="383329" y="97971"/>
                </a:cubicBezTo>
                <a:cubicBezTo>
                  <a:pt x="367370" y="129889"/>
                  <a:pt x="337556" y="123021"/>
                  <a:pt x="307129" y="130628"/>
                </a:cubicBezTo>
                <a:cubicBezTo>
                  <a:pt x="275096" y="138636"/>
                  <a:pt x="262081" y="147709"/>
                  <a:pt x="230929" y="163285"/>
                </a:cubicBezTo>
                <a:cubicBezTo>
                  <a:pt x="223672" y="170542"/>
                  <a:pt x="215568" y="177043"/>
                  <a:pt x="209157" y="185057"/>
                </a:cubicBezTo>
                <a:cubicBezTo>
                  <a:pt x="183131" y="217590"/>
                  <a:pt x="195270" y="221467"/>
                  <a:pt x="154729" y="239485"/>
                </a:cubicBezTo>
                <a:cubicBezTo>
                  <a:pt x="133758" y="248806"/>
                  <a:pt x="89414" y="261257"/>
                  <a:pt x="89414" y="261257"/>
                </a:cubicBezTo>
                <a:cubicBezTo>
                  <a:pt x="69165" y="241007"/>
                  <a:pt x="59604" y="234292"/>
                  <a:pt x="45872" y="206828"/>
                </a:cubicBezTo>
                <a:cubicBezTo>
                  <a:pt x="40740" y="196565"/>
                  <a:pt x="51315" y="197757"/>
                  <a:pt x="45872" y="185057"/>
                </a:cubicBezTo>
                <a:close/>
              </a:path>
            </a:pathLst>
          </a:cu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Forme libre 30"/>
          <p:cNvSpPr/>
          <p:nvPr/>
        </p:nvSpPr>
        <p:spPr>
          <a:xfrm>
            <a:off x="6380285" y="6165304"/>
            <a:ext cx="711995" cy="402772"/>
          </a:xfrm>
          <a:custGeom>
            <a:avLst/>
            <a:gdLst>
              <a:gd name="connsiteX0" fmla="*/ 1801 w 711995"/>
              <a:gd name="connsiteY0" fmla="*/ 228600 h 402772"/>
              <a:gd name="connsiteX1" fmla="*/ 12687 w 711995"/>
              <a:gd name="connsiteY1" fmla="*/ 293915 h 402772"/>
              <a:gd name="connsiteX2" fmla="*/ 88887 w 711995"/>
              <a:gd name="connsiteY2" fmla="*/ 402772 h 402772"/>
              <a:gd name="connsiteX3" fmla="*/ 154201 w 711995"/>
              <a:gd name="connsiteY3" fmla="*/ 391886 h 402772"/>
              <a:gd name="connsiteX4" fmla="*/ 186858 w 711995"/>
              <a:gd name="connsiteY4" fmla="*/ 381000 h 402772"/>
              <a:gd name="connsiteX5" fmla="*/ 230401 w 711995"/>
              <a:gd name="connsiteY5" fmla="*/ 370115 h 402772"/>
              <a:gd name="connsiteX6" fmla="*/ 263058 w 711995"/>
              <a:gd name="connsiteY6" fmla="*/ 359229 h 402772"/>
              <a:gd name="connsiteX7" fmla="*/ 513430 w 711995"/>
              <a:gd name="connsiteY7" fmla="*/ 348343 h 402772"/>
              <a:gd name="connsiteX8" fmla="*/ 644058 w 711995"/>
              <a:gd name="connsiteY8" fmla="*/ 283029 h 402772"/>
              <a:gd name="connsiteX9" fmla="*/ 687601 w 711995"/>
              <a:gd name="connsiteY9" fmla="*/ 239486 h 402772"/>
              <a:gd name="connsiteX10" fmla="*/ 698487 w 711995"/>
              <a:gd name="connsiteY10" fmla="*/ 195943 h 402772"/>
              <a:gd name="connsiteX11" fmla="*/ 698487 w 711995"/>
              <a:gd name="connsiteY11" fmla="*/ 108858 h 402772"/>
              <a:gd name="connsiteX12" fmla="*/ 665830 w 711995"/>
              <a:gd name="connsiteY12" fmla="*/ 97972 h 402772"/>
              <a:gd name="connsiteX13" fmla="*/ 556973 w 711995"/>
              <a:gd name="connsiteY13" fmla="*/ 65315 h 402772"/>
              <a:gd name="connsiteX14" fmla="*/ 524315 w 711995"/>
              <a:gd name="connsiteY14" fmla="*/ 54429 h 402772"/>
              <a:gd name="connsiteX15" fmla="*/ 448115 w 711995"/>
              <a:gd name="connsiteY15" fmla="*/ 21772 h 402772"/>
              <a:gd name="connsiteX16" fmla="*/ 382801 w 711995"/>
              <a:gd name="connsiteY16" fmla="*/ 0 h 402772"/>
              <a:gd name="connsiteX17" fmla="*/ 99773 w 711995"/>
              <a:gd name="connsiteY17" fmla="*/ 10886 h 402772"/>
              <a:gd name="connsiteX18" fmla="*/ 78001 w 711995"/>
              <a:gd name="connsiteY18" fmla="*/ 32658 h 402772"/>
              <a:gd name="connsiteX19" fmla="*/ 45344 w 711995"/>
              <a:gd name="connsiteY19" fmla="*/ 54429 h 402772"/>
              <a:gd name="connsiteX20" fmla="*/ 1801 w 711995"/>
              <a:gd name="connsiteY20" fmla="*/ 228600 h 40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11995" h="402772">
                <a:moveTo>
                  <a:pt x="1801" y="228600"/>
                </a:moveTo>
                <a:cubicBezTo>
                  <a:pt x="-3642" y="268514"/>
                  <a:pt x="4198" y="273541"/>
                  <a:pt x="12687" y="293915"/>
                </a:cubicBezTo>
                <a:cubicBezTo>
                  <a:pt x="21062" y="314015"/>
                  <a:pt x="71893" y="380113"/>
                  <a:pt x="88887" y="402772"/>
                </a:cubicBezTo>
                <a:cubicBezTo>
                  <a:pt x="110658" y="399143"/>
                  <a:pt x="132655" y="396674"/>
                  <a:pt x="154201" y="391886"/>
                </a:cubicBezTo>
                <a:cubicBezTo>
                  <a:pt x="165402" y="389397"/>
                  <a:pt x="175825" y="384152"/>
                  <a:pt x="186858" y="381000"/>
                </a:cubicBezTo>
                <a:cubicBezTo>
                  <a:pt x="201243" y="376890"/>
                  <a:pt x="216016" y="374225"/>
                  <a:pt x="230401" y="370115"/>
                </a:cubicBezTo>
                <a:cubicBezTo>
                  <a:pt x="241434" y="366963"/>
                  <a:pt x="251617" y="360109"/>
                  <a:pt x="263058" y="359229"/>
                </a:cubicBezTo>
                <a:cubicBezTo>
                  <a:pt x="346348" y="352822"/>
                  <a:pt x="429973" y="351972"/>
                  <a:pt x="513430" y="348343"/>
                </a:cubicBezTo>
                <a:cubicBezTo>
                  <a:pt x="566553" y="330636"/>
                  <a:pt x="601853" y="325234"/>
                  <a:pt x="644058" y="283029"/>
                </a:cubicBezTo>
                <a:lnTo>
                  <a:pt x="687601" y="239486"/>
                </a:lnTo>
                <a:cubicBezTo>
                  <a:pt x="691230" y="224972"/>
                  <a:pt x="694377" y="210328"/>
                  <a:pt x="698487" y="195943"/>
                </a:cubicBezTo>
                <a:cubicBezTo>
                  <a:pt x="707848" y="163182"/>
                  <a:pt x="723517" y="146403"/>
                  <a:pt x="698487" y="108858"/>
                </a:cubicBezTo>
                <a:cubicBezTo>
                  <a:pt x="692122" y="99311"/>
                  <a:pt x="676863" y="101124"/>
                  <a:pt x="665830" y="97972"/>
                </a:cubicBezTo>
                <a:cubicBezTo>
                  <a:pt x="550656" y="65064"/>
                  <a:pt x="712205" y="117058"/>
                  <a:pt x="556973" y="65315"/>
                </a:cubicBezTo>
                <a:cubicBezTo>
                  <a:pt x="546087" y="61686"/>
                  <a:pt x="533863" y="60794"/>
                  <a:pt x="524315" y="54429"/>
                </a:cubicBezTo>
                <a:cubicBezTo>
                  <a:pt x="472503" y="19888"/>
                  <a:pt x="512019" y="40944"/>
                  <a:pt x="448115" y="21772"/>
                </a:cubicBezTo>
                <a:cubicBezTo>
                  <a:pt x="426134" y="15177"/>
                  <a:pt x="382801" y="0"/>
                  <a:pt x="382801" y="0"/>
                </a:cubicBezTo>
                <a:cubicBezTo>
                  <a:pt x="288458" y="3629"/>
                  <a:pt x="193648" y="828"/>
                  <a:pt x="99773" y="10886"/>
                </a:cubicBezTo>
                <a:cubicBezTo>
                  <a:pt x="89568" y="11979"/>
                  <a:pt x="86015" y="26247"/>
                  <a:pt x="78001" y="32658"/>
                </a:cubicBezTo>
                <a:cubicBezTo>
                  <a:pt x="67785" y="40831"/>
                  <a:pt x="56230" y="47172"/>
                  <a:pt x="45344" y="54429"/>
                </a:cubicBezTo>
                <a:cubicBezTo>
                  <a:pt x="-18327" y="149934"/>
                  <a:pt x="7244" y="188686"/>
                  <a:pt x="1801" y="228600"/>
                </a:cubicBezTo>
                <a:close/>
              </a:path>
            </a:pathLst>
          </a:cu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32" name="Connecteur droit 1031"/>
          <p:cNvCxnSpPr/>
          <p:nvPr/>
        </p:nvCxnSpPr>
        <p:spPr>
          <a:xfrm>
            <a:off x="6343817" y="6309320"/>
            <a:ext cx="2168812" cy="11787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6" name="Connecteur droit 1035"/>
          <p:cNvCxnSpPr>
            <a:stCxn id="30" idx="18"/>
          </p:cNvCxnSpPr>
          <p:nvPr/>
        </p:nvCxnSpPr>
        <p:spPr>
          <a:xfrm>
            <a:off x="1752600" y="6455229"/>
            <a:ext cx="4221856" cy="10885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1048"/>
          <p:cNvCxnSpPr>
            <a:stCxn id="17" idx="6"/>
          </p:cNvCxnSpPr>
          <p:nvPr/>
        </p:nvCxnSpPr>
        <p:spPr>
          <a:xfrm flipV="1">
            <a:off x="2177143" y="6629400"/>
            <a:ext cx="1904336" cy="32657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rme libre 5"/>
          <p:cNvSpPr/>
          <p:nvPr/>
        </p:nvSpPr>
        <p:spPr>
          <a:xfrm>
            <a:off x="771642" y="6509657"/>
            <a:ext cx="436688" cy="295997"/>
          </a:xfrm>
          <a:custGeom>
            <a:avLst/>
            <a:gdLst>
              <a:gd name="connsiteX0" fmla="*/ 1244 w 436688"/>
              <a:gd name="connsiteY0" fmla="*/ 206829 h 295997"/>
              <a:gd name="connsiteX1" fmla="*/ 44787 w 436688"/>
              <a:gd name="connsiteY1" fmla="*/ 261257 h 295997"/>
              <a:gd name="connsiteX2" fmla="*/ 251615 w 436688"/>
              <a:gd name="connsiteY2" fmla="*/ 272143 h 295997"/>
              <a:gd name="connsiteX3" fmla="*/ 295158 w 436688"/>
              <a:gd name="connsiteY3" fmla="*/ 261257 h 295997"/>
              <a:gd name="connsiteX4" fmla="*/ 371358 w 436688"/>
              <a:gd name="connsiteY4" fmla="*/ 163286 h 295997"/>
              <a:gd name="connsiteX5" fmla="*/ 404015 w 436688"/>
              <a:gd name="connsiteY5" fmla="*/ 141514 h 295997"/>
              <a:gd name="connsiteX6" fmla="*/ 425787 w 436688"/>
              <a:gd name="connsiteY6" fmla="*/ 108857 h 295997"/>
              <a:gd name="connsiteX7" fmla="*/ 425787 w 436688"/>
              <a:gd name="connsiteY7" fmla="*/ 21772 h 295997"/>
              <a:gd name="connsiteX8" fmla="*/ 404015 w 436688"/>
              <a:gd name="connsiteY8" fmla="*/ 0 h 295997"/>
              <a:gd name="connsiteX9" fmla="*/ 175415 w 436688"/>
              <a:gd name="connsiteY9" fmla="*/ 10886 h 295997"/>
              <a:gd name="connsiteX10" fmla="*/ 110101 w 436688"/>
              <a:gd name="connsiteY10" fmla="*/ 21772 h 295997"/>
              <a:gd name="connsiteX11" fmla="*/ 88329 w 436688"/>
              <a:gd name="connsiteY11" fmla="*/ 43543 h 295997"/>
              <a:gd name="connsiteX12" fmla="*/ 44787 w 436688"/>
              <a:gd name="connsiteY12" fmla="*/ 97972 h 295997"/>
              <a:gd name="connsiteX13" fmla="*/ 33901 w 436688"/>
              <a:gd name="connsiteY13" fmla="*/ 130629 h 295997"/>
              <a:gd name="connsiteX14" fmla="*/ 12129 w 436688"/>
              <a:gd name="connsiteY14" fmla="*/ 174172 h 295997"/>
              <a:gd name="connsiteX15" fmla="*/ 1244 w 436688"/>
              <a:gd name="connsiteY15" fmla="*/ 206829 h 295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36688" h="295997">
                <a:moveTo>
                  <a:pt x="1244" y="206829"/>
                </a:moveTo>
                <a:cubicBezTo>
                  <a:pt x="6687" y="221343"/>
                  <a:pt x="29667" y="243616"/>
                  <a:pt x="44787" y="261257"/>
                </a:cubicBezTo>
                <a:cubicBezTo>
                  <a:pt x="101350" y="327247"/>
                  <a:pt x="109902" y="280479"/>
                  <a:pt x="251615" y="272143"/>
                </a:cubicBezTo>
                <a:cubicBezTo>
                  <a:pt x="266129" y="268514"/>
                  <a:pt x="282168" y="268680"/>
                  <a:pt x="295158" y="261257"/>
                </a:cubicBezTo>
                <a:cubicBezTo>
                  <a:pt x="384207" y="210372"/>
                  <a:pt x="254875" y="240944"/>
                  <a:pt x="371358" y="163286"/>
                </a:cubicBezTo>
                <a:lnTo>
                  <a:pt x="404015" y="141514"/>
                </a:lnTo>
                <a:cubicBezTo>
                  <a:pt x="411272" y="130628"/>
                  <a:pt x="420633" y="120882"/>
                  <a:pt x="425787" y="108857"/>
                </a:cubicBezTo>
                <a:cubicBezTo>
                  <a:pt x="439184" y="77597"/>
                  <a:pt x="441417" y="53031"/>
                  <a:pt x="425787" y="21772"/>
                </a:cubicBezTo>
                <a:cubicBezTo>
                  <a:pt x="421197" y="12592"/>
                  <a:pt x="411272" y="7257"/>
                  <a:pt x="404015" y="0"/>
                </a:cubicBezTo>
                <a:cubicBezTo>
                  <a:pt x="327815" y="3629"/>
                  <a:pt x="251493" y="5250"/>
                  <a:pt x="175415" y="10886"/>
                </a:cubicBezTo>
                <a:cubicBezTo>
                  <a:pt x="153404" y="12517"/>
                  <a:pt x="130767" y="14022"/>
                  <a:pt x="110101" y="21772"/>
                </a:cubicBezTo>
                <a:cubicBezTo>
                  <a:pt x="100491" y="25376"/>
                  <a:pt x="94740" y="35529"/>
                  <a:pt x="88329" y="43543"/>
                </a:cubicBezTo>
                <a:cubicBezTo>
                  <a:pt x="33390" y="112216"/>
                  <a:pt x="97362" y="45394"/>
                  <a:pt x="44787" y="97972"/>
                </a:cubicBezTo>
                <a:cubicBezTo>
                  <a:pt x="41158" y="108858"/>
                  <a:pt x="38421" y="120082"/>
                  <a:pt x="33901" y="130629"/>
                </a:cubicBezTo>
                <a:cubicBezTo>
                  <a:pt x="27508" y="145544"/>
                  <a:pt x="17261" y="158777"/>
                  <a:pt x="12129" y="174172"/>
                </a:cubicBezTo>
                <a:cubicBezTo>
                  <a:pt x="9834" y="181057"/>
                  <a:pt x="-4199" y="192315"/>
                  <a:pt x="1244" y="206829"/>
                </a:cubicBezTo>
                <a:close/>
              </a:path>
            </a:pathLst>
          </a:custGeom>
          <a:noFill/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5" name="Rectangle 1174"/>
          <p:cNvSpPr/>
          <p:nvPr/>
        </p:nvSpPr>
        <p:spPr>
          <a:xfrm>
            <a:off x="-10888" y="6389914"/>
            <a:ext cx="9119391" cy="485175"/>
          </a:xfrm>
          <a:prstGeom prst="rect">
            <a:avLst/>
          </a:prstGeom>
          <a:solidFill>
            <a:srgbClr val="FFF5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fr-FR" sz="2800" b="1" dirty="0" smtClean="0">
                <a:solidFill>
                  <a:srgbClr val="BB7A23"/>
                </a:solidFill>
              </a:rPr>
              <a:t>LE SOL, un écosystème complexe </a:t>
            </a:r>
            <a:r>
              <a:rPr lang="fr-FR" sz="1400" b="1" dirty="0" smtClean="0">
                <a:solidFill>
                  <a:srgbClr val="D99437"/>
                </a:solidFill>
              </a:rPr>
              <a:t>→ </a:t>
            </a:r>
            <a:r>
              <a:rPr lang="fr-FR" sz="1200" b="1" dirty="0" smtClean="0">
                <a:solidFill>
                  <a:srgbClr val="D99437"/>
                </a:solidFill>
              </a:rPr>
              <a:t>Placez </a:t>
            </a:r>
            <a:r>
              <a:rPr lang="fr-FR" sz="1200" b="1" dirty="0">
                <a:solidFill>
                  <a:srgbClr val="D99437"/>
                </a:solidFill>
              </a:rPr>
              <a:t>les dominos </a:t>
            </a:r>
            <a:r>
              <a:rPr lang="fr-FR" sz="1200" b="1" dirty="0" smtClean="0">
                <a:solidFill>
                  <a:srgbClr val="D99437"/>
                </a:solidFill>
              </a:rPr>
              <a:t>aux bons endroits</a:t>
            </a:r>
            <a:endParaRPr lang="fr-FR" sz="1200" b="1" dirty="0">
              <a:solidFill>
                <a:srgbClr val="D99437"/>
              </a:solidFill>
            </a:endParaRPr>
          </a:p>
        </p:txBody>
      </p:sp>
      <p:sp>
        <p:nvSpPr>
          <p:cNvPr id="145" name="Rectangle à coins arrondis 144"/>
          <p:cNvSpPr/>
          <p:nvPr/>
        </p:nvSpPr>
        <p:spPr>
          <a:xfrm>
            <a:off x="1589853" y="5949280"/>
            <a:ext cx="893915" cy="429562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solidFill>
                <a:schemeClr val="tx1"/>
              </a:solidFill>
            </a:endParaRPr>
          </a:p>
        </p:txBody>
      </p:sp>
      <p:pic>
        <p:nvPicPr>
          <p:cNvPr id="343" name="Picture 26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78" y="452541"/>
            <a:ext cx="611406" cy="13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à coins arrondis 3"/>
          <p:cNvSpPr/>
          <p:nvPr/>
        </p:nvSpPr>
        <p:spPr>
          <a:xfrm rot="16200000">
            <a:off x="-193542" y="4102448"/>
            <a:ext cx="893915" cy="429562"/>
          </a:xfrm>
          <a:prstGeom prst="round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28" name="Connecteur droit 27"/>
          <p:cNvCxnSpPr>
            <a:stCxn id="152" idx="2"/>
          </p:cNvCxnSpPr>
          <p:nvPr/>
        </p:nvCxnSpPr>
        <p:spPr>
          <a:xfrm>
            <a:off x="6789620" y="2706434"/>
            <a:ext cx="408114" cy="1055349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Picture 9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704565">
            <a:off x="6933421" y="2547241"/>
            <a:ext cx="317794" cy="32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58" name="Picture 2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993" y="5432956"/>
            <a:ext cx="339423" cy="480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8" name="Picture 2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175522"/>
            <a:ext cx="279899" cy="396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8" name="Rectangle à coins arrondis 167"/>
          <p:cNvSpPr/>
          <p:nvPr/>
        </p:nvSpPr>
        <p:spPr>
          <a:xfrm>
            <a:off x="7164288" y="2927430"/>
            <a:ext cx="991244" cy="429562"/>
          </a:xfrm>
          <a:prstGeom prst="roundRect">
            <a:avLst/>
          </a:prstGeom>
          <a:noFill/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162" name="Connecteur droit avec flèche 1161"/>
          <p:cNvCxnSpPr/>
          <p:nvPr/>
        </p:nvCxnSpPr>
        <p:spPr>
          <a:xfrm flipV="1">
            <a:off x="7260695" y="2420888"/>
            <a:ext cx="551665" cy="153811"/>
          </a:xfrm>
          <a:prstGeom prst="straightConnector1">
            <a:avLst/>
          </a:prstGeom>
          <a:ln w="15875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4" name="Connecteur en angle 1163"/>
          <p:cNvCxnSpPr/>
          <p:nvPr/>
        </p:nvCxnSpPr>
        <p:spPr>
          <a:xfrm rot="10800000" flipV="1">
            <a:off x="5292081" y="4191345"/>
            <a:ext cx="1827817" cy="749820"/>
          </a:xfrm>
          <a:prstGeom prst="bentConnector3">
            <a:avLst>
              <a:gd name="adj1" fmla="val 12112"/>
            </a:avLst>
          </a:prstGeom>
          <a:ln w="15875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947" y="520399"/>
            <a:ext cx="571439" cy="195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" name="Rectangle à coins arrondis 152"/>
          <p:cNvSpPr/>
          <p:nvPr/>
        </p:nvSpPr>
        <p:spPr>
          <a:xfrm>
            <a:off x="4860032" y="1107291"/>
            <a:ext cx="1008180" cy="429562"/>
          </a:xfrm>
          <a:prstGeom prst="roundRect">
            <a:avLst/>
          </a:prstGeom>
          <a:noFill/>
          <a:ln>
            <a:solidFill>
              <a:srgbClr val="FCF0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34" name="Rectangle à coins arrondis 133"/>
          <p:cNvSpPr/>
          <p:nvPr/>
        </p:nvSpPr>
        <p:spPr>
          <a:xfrm>
            <a:off x="5334269" y="352223"/>
            <a:ext cx="893915" cy="429562"/>
          </a:xfrm>
          <a:prstGeom prst="roundRect">
            <a:avLst/>
          </a:prstGeom>
          <a:noFill/>
          <a:ln>
            <a:solidFill>
              <a:srgbClr val="FCF0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00" dirty="0">
              <a:solidFill>
                <a:schemeClr val="tx1"/>
              </a:solidFill>
            </a:endParaRPr>
          </a:p>
        </p:txBody>
      </p:sp>
      <p:pic>
        <p:nvPicPr>
          <p:cNvPr id="80" name="Picture 11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989" y="2184238"/>
            <a:ext cx="350347" cy="14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2" name="Picture 11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15876">
            <a:off x="1826156" y="2402845"/>
            <a:ext cx="194255" cy="79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3" name="Picture 17"/>
          <p:cNvPicPr>
            <a:picLocks noChangeAspect="1" noChangeArrowheads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460" y="2346336"/>
            <a:ext cx="889026" cy="12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" name="Picture 17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0837" y="2360638"/>
            <a:ext cx="496258" cy="71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1" name="Picture 11"/>
          <p:cNvPicPr>
            <a:picLocks noChangeAspect="1" noChangeArrowheads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2555" y="2336638"/>
            <a:ext cx="272680" cy="11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7" name="Picture 17"/>
          <p:cNvPicPr>
            <a:picLocks noChangeAspect="1" noChangeArrowheads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922" y="2360638"/>
            <a:ext cx="628268" cy="90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8" name="Picture 17"/>
          <p:cNvPicPr>
            <a:picLocks noChangeAspect="1" noChangeArrowheads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399" y="2475056"/>
            <a:ext cx="376508" cy="54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9" name="Picture 17"/>
          <p:cNvPicPr>
            <a:picLocks noChangeAspect="1" noChangeArrowheads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185" y="2451604"/>
            <a:ext cx="376508" cy="54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3" name="Picture 17"/>
          <p:cNvPicPr>
            <a:picLocks noChangeAspect="1" noChangeArrowheads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636" y="2420888"/>
            <a:ext cx="628268" cy="90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" name="Rectangle à coins arrondis 163"/>
          <p:cNvSpPr/>
          <p:nvPr/>
        </p:nvSpPr>
        <p:spPr>
          <a:xfrm>
            <a:off x="3310296" y="2023453"/>
            <a:ext cx="893915" cy="429562"/>
          </a:xfrm>
          <a:prstGeom prst="roundRect">
            <a:avLst/>
          </a:prstGeom>
          <a:noFill/>
          <a:ln>
            <a:solidFill>
              <a:srgbClr val="F6B9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00" dirty="0">
              <a:solidFill>
                <a:schemeClr val="tx1"/>
              </a:solidFill>
            </a:endParaRPr>
          </a:p>
        </p:txBody>
      </p:sp>
      <p:sp>
        <p:nvSpPr>
          <p:cNvPr id="301" name="Rectangle à coins arrondis 300"/>
          <p:cNvSpPr/>
          <p:nvPr/>
        </p:nvSpPr>
        <p:spPr>
          <a:xfrm>
            <a:off x="8162925" y="5589240"/>
            <a:ext cx="916235" cy="395422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solidFill>
                <a:schemeClr val="tx1"/>
              </a:solidFill>
            </a:endParaRPr>
          </a:p>
        </p:txBody>
      </p:sp>
      <p:pic>
        <p:nvPicPr>
          <p:cNvPr id="161" name="Picture 11"/>
          <p:cNvPicPr>
            <a:picLocks noChangeAspect="1" noChangeArrowheads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988295">
            <a:off x="1622633" y="2441313"/>
            <a:ext cx="283363" cy="115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" name="Picture 11"/>
          <p:cNvPicPr>
            <a:picLocks noChangeAspect="1" noChangeArrowheads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988295">
            <a:off x="7526036" y="2284542"/>
            <a:ext cx="283363" cy="115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6" name="Picture 25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7689" y="5821253"/>
            <a:ext cx="788561" cy="326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2" name="Rectangle à coins arrondis 171"/>
          <p:cNvSpPr/>
          <p:nvPr/>
        </p:nvSpPr>
        <p:spPr>
          <a:xfrm>
            <a:off x="5493194" y="5589240"/>
            <a:ext cx="893915" cy="429562"/>
          </a:xfrm>
          <a:prstGeom prst="roundRect">
            <a:avLst/>
          </a:prstGeom>
          <a:noFill/>
          <a:ln>
            <a:solidFill>
              <a:srgbClr val="FCF0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63" name="Rectangle à coins arrondis 162"/>
          <p:cNvSpPr/>
          <p:nvPr/>
        </p:nvSpPr>
        <p:spPr>
          <a:xfrm>
            <a:off x="7829206" y="6569528"/>
            <a:ext cx="487210" cy="26055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Etres vivants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177" name="Rectangle à coins arrondis 176"/>
          <p:cNvSpPr/>
          <p:nvPr/>
        </p:nvSpPr>
        <p:spPr>
          <a:xfrm>
            <a:off x="8388424" y="6346370"/>
            <a:ext cx="600466" cy="250981"/>
          </a:xfrm>
          <a:prstGeom prst="roundRect">
            <a:avLst/>
          </a:prstGeom>
          <a:solidFill>
            <a:srgbClr val="DB973D"/>
          </a:solidFill>
          <a:ln>
            <a:solidFill>
              <a:srgbClr val="CC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" dirty="0" smtClean="0">
                <a:solidFill>
                  <a:schemeClr val="tx1"/>
                </a:solidFill>
              </a:rPr>
              <a:t>Matières </a:t>
            </a:r>
            <a:r>
              <a:rPr lang="fr-FR" sz="600" dirty="0">
                <a:solidFill>
                  <a:schemeClr val="tx1"/>
                </a:solidFill>
              </a:rPr>
              <a:t>organiques</a:t>
            </a:r>
          </a:p>
        </p:txBody>
      </p:sp>
      <p:sp>
        <p:nvSpPr>
          <p:cNvPr id="178" name="Rectangle à coins arrondis 177"/>
          <p:cNvSpPr/>
          <p:nvPr/>
        </p:nvSpPr>
        <p:spPr>
          <a:xfrm>
            <a:off x="7829895" y="6333392"/>
            <a:ext cx="486521" cy="191952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Eau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80" name="Rectangle à coins arrondis 179"/>
          <p:cNvSpPr/>
          <p:nvPr/>
        </p:nvSpPr>
        <p:spPr>
          <a:xfrm>
            <a:off x="8388424" y="6632501"/>
            <a:ext cx="600466" cy="178238"/>
          </a:xfrm>
          <a:prstGeom prst="roundRect">
            <a:avLst/>
          </a:prstGeom>
          <a:solidFill>
            <a:srgbClr val="FCF004"/>
          </a:solidFill>
          <a:ln>
            <a:solidFill>
              <a:srgbClr val="F1E1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Autres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52" name="Rectangle à coins arrondis 151"/>
          <p:cNvSpPr/>
          <p:nvPr/>
        </p:nvSpPr>
        <p:spPr>
          <a:xfrm>
            <a:off x="6318544" y="2276872"/>
            <a:ext cx="942151" cy="429562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00" b="1" dirty="0">
              <a:solidFill>
                <a:schemeClr val="tx1"/>
              </a:solidFill>
            </a:endParaRPr>
          </a:p>
        </p:txBody>
      </p:sp>
      <p:cxnSp>
        <p:nvCxnSpPr>
          <p:cNvPr id="64" name="Connecteur droit avec flèche 63"/>
          <p:cNvCxnSpPr/>
          <p:nvPr/>
        </p:nvCxnSpPr>
        <p:spPr>
          <a:xfrm flipH="1" flipV="1">
            <a:off x="2278967" y="3714750"/>
            <a:ext cx="1356929" cy="342270"/>
          </a:xfrm>
          <a:prstGeom prst="straightConnector1">
            <a:avLst/>
          </a:prstGeom>
          <a:ln w="15875">
            <a:solidFill>
              <a:srgbClr val="FBF00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cteur droit avec flèche 111"/>
          <p:cNvCxnSpPr/>
          <p:nvPr/>
        </p:nvCxnSpPr>
        <p:spPr>
          <a:xfrm flipH="1">
            <a:off x="1403648" y="2253687"/>
            <a:ext cx="20534" cy="38322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ctangle à coins arrondis 139"/>
          <p:cNvSpPr/>
          <p:nvPr/>
        </p:nvSpPr>
        <p:spPr>
          <a:xfrm rot="16200000">
            <a:off x="-184955" y="996880"/>
            <a:ext cx="893915" cy="429562"/>
          </a:xfrm>
          <a:prstGeom prst="round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85" name="Rectangle à coins arrondis 184"/>
          <p:cNvSpPr/>
          <p:nvPr/>
        </p:nvSpPr>
        <p:spPr>
          <a:xfrm rot="16200000">
            <a:off x="1608618" y="5013891"/>
            <a:ext cx="865151" cy="429562"/>
          </a:xfrm>
          <a:prstGeom prst="roundRect">
            <a:avLst/>
          </a:prstGeom>
          <a:noFill/>
          <a:ln>
            <a:solidFill>
              <a:srgbClr val="FCF0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22" name="Connecteur en angle 21"/>
          <p:cNvCxnSpPr/>
          <p:nvPr/>
        </p:nvCxnSpPr>
        <p:spPr>
          <a:xfrm rot="5400000">
            <a:off x="3146687" y="2990661"/>
            <a:ext cx="214781" cy="144982"/>
          </a:xfrm>
          <a:prstGeom prst="bentConnector2">
            <a:avLst/>
          </a:prstGeom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91463">
            <a:off x="2506246" y="2684480"/>
            <a:ext cx="511691" cy="515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" name="Rectangle à coins arrondis 110"/>
          <p:cNvSpPr/>
          <p:nvPr/>
        </p:nvSpPr>
        <p:spPr>
          <a:xfrm>
            <a:off x="2811793" y="2564904"/>
            <a:ext cx="934032" cy="401178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00" dirty="0"/>
          </a:p>
        </p:txBody>
      </p:sp>
      <p:sp>
        <p:nvSpPr>
          <p:cNvPr id="143" name="Rectangle à coins arrondis 142"/>
          <p:cNvSpPr/>
          <p:nvPr/>
        </p:nvSpPr>
        <p:spPr>
          <a:xfrm>
            <a:off x="2195736" y="2996952"/>
            <a:ext cx="981044" cy="429562"/>
          </a:xfrm>
          <a:prstGeom prst="roundRect">
            <a:avLst/>
          </a:prstGeom>
          <a:noFill/>
          <a:ln>
            <a:solidFill>
              <a:srgbClr val="F6B9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77" name="Connecteur droit avec flèche 76"/>
          <p:cNvCxnSpPr/>
          <p:nvPr/>
        </p:nvCxnSpPr>
        <p:spPr>
          <a:xfrm flipH="1">
            <a:off x="2686258" y="990912"/>
            <a:ext cx="436828" cy="1892954"/>
          </a:xfrm>
          <a:prstGeom prst="straightConnector1">
            <a:avLst/>
          </a:prstGeom>
          <a:ln w="15875">
            <a:solidFill>
              <a:srgbClr val="FCF00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Rectangle à coins arrondis 166"/>
          <p:cNvSpPr/>
          <p:nvPr/>
        </p:nvSpPr>
        <p:spPr>
          <a:xfrm>
            <a:off x="7332771" y="4632388"/>
            <a:ext cx="967363" cy="429562"/>
          </a:xfrm>
          <a:prstGeom prst="round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solidFill>
                <a:schemeClr val="tx1"/>
              </a:solidFill>
            </a:endParaRPr>
          </a:p>
        </p:txBody>
      </p:sp>
      <p:cxnSp>
        <p:nvCxnSpPr>
          <p:cNvPr id="1034" name="Connecteur en angle 1033"/>
          <p:cNvCxnSpPr>
            <a:endCxn id="142" idx="2"/>
          </p:cNvCxnSpPr>
          <p:nvPr/>
        </p:nvCxnSpPr>
        <p:spPr>
          <a:xfrm rot="5400000" flipH="1" flipV="1">
            <a:off x="7478259" y="2980725"/>
            <a:ext cx="1279792" cy="282325"/>
          </a:xfrm>
          <a:prstGeom prst="bentConnector3">
            <a:avLst>
              <a:gd name="adj1" fmla="val 11649"/>
            </a:avLst>
          </a:prstGeom>
          <a:ln w="15875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1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1509</TotalTime>
  <Words>29</Words>
  <Application>Microsoft Office PowerPoint</Application>
  <PresentationFormat>Affichage à l'écran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Conseil Général des Hauts-de-Seine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CUSSON Bertrand - PCVAU/DDA/SDD/UPPOE</dc:creator>
  <cp:lastModifiedBy>CUSSON Bertrand - PCVAU/DDA/SDD/UPPOE</cp:lastModifiedBy>
  <cp:revision>257</cp:revision>
  <cp:lastPrinted>2017-02-10T14:45:34Z</cp:lastPrinted>
  <dcterms:created xsi:type="dcterms:W3CDTF">2016-12-21T13:02:01Z</dcterms:created>
  <dcterms:modified xsi:type="dcterms:W3CDTF">2019-05-03T08:29:54Z</dcterms:modified>
</cp:coreProperties>
</file>